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4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258" r:id="rId4"/>
    <p:sldId id="264" r:id="rId5"/>
    <p:sldId id="302" r:id="rId6"/>
    <p:sldId id="259" r:id="rId7"/>
    <p:sldId id="260" r:id="rId8"/>
    <p:sldId id="261" r:id="rId9"/>
    <p:sldId id="262" r:id="rId10"/>
    <p:sldId id="263" r:id="rId11"/>
    <p:sldId id="265" r:id="rId12"/>
    <p:sldId id="275" r:id="rId13"/>
    <p:sldId id="269" r:id="rId14"/>
    <p:sldId id="305" r:id="rId15"/>
    <p:sldId id="267" r:id="rId16"/>
    <p:sldId id="278" r:id="rId17"/>
    <p:sldId id="268" r:id="rId18"/>
    <p:sldId id="304" r:id="rId19"/>
    <p:sldId id="303" r:id="rId20"/>
    <p:sldId id="306" r:id="rId21"/>
    <p:sldId id="307" r:id="rId22"/>
    <p:sldId id="310" r:id="rId23"/>
    <p:sldId id="308" r:id="rId24"/>
    <p:sldId id="270" r:id="rId25"/>
    <p:sldId id="271" r:id="rId26"/>
    <p:sldId id="312" r:id="rId27"/>
    <p:sldId id="311" r:id="rId28"/>
    <p:sldId id="313" r:id="rId29"/>
    <p:sldId id="277" r:id="rId30"/>
    <p:sldId id="279" r:id="rId31"/>
    <p:sldId id="280" r:id="rId32"/>
    <p:sldId id="281" r:id="rId33"/>
    <p:sldId id="282" r:id="rId34"/>
    <p:sldId id="283" r:id="rId35"/>
    <p:sldId id="285" r:id="rId36"/>
    <p:sldId id="286" r:id="rId37"/>
    <p:sldId id="284" r:id="rId38"/>
    <p:sldId id="287" r:id="rId39"/>
    <p:sldId id="288" r:id="rId40"/>
    <p:sldId id="289" r:id="rId41"/>
    <p:sldId id="291" r:id="rId42"/>
    <p:sldId id="292" r:id="rId43"/>
    <p:sldId id="290" r:id="rId44"/>
    <p:sldId id="293" r:id="rId45"/>
    <p:sldId id="294" r:id="rId46"/>
    <p:sldId id="295" r:id="rId47"/>
    <p:sldId id="297" r:id="rId48"/>
    <p:sldId id="298" r:id="rId49"/>
    <p:sldId id="299" r:id="rId50"/>
    <p:sldId id="272" r:id="rId51"/>
    <p:sldId id="273" r:id="rId52"/>
    <p:sldId id="300" r:id="rId53"/>
    <p:sldId id="30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1153C-55A3-42CC-B1A3-4DD0390C1172}" v="324" dt="2022-11-15T04:22:22.693"/>
    <p1510:client id="{7BAF5E11-C1C6-BD56-3CB9-487051488366}" v="164" dt="2022-11-20T22:36:12.938"/>
    <p1510:client id="{D3615E10-C4BB-A74E-AF6C-844A6CB197F6}" v="1190" dt="2022-11-16T02:34:36.736"/>
    <p1510:client id="{E7CF8067-F905-CF64-9DA5-A64376143719}" v="1996" dt="2022-11-16T23:43:09.119"/>
    <p1510:client id="{F2B3CDA2-1368-27EC-A138-F6A11A293FE8}" v="41" dt="2022-11-16T22:42:19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7:25:10.6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13033 7268 16383 0 0,'7'0'0'0'0,"17"0"0"0"0,11 0 0 0 0,6 0 0 0 0,3 0 0 0 0,1 0 0 0 0,-4 0 0 0 0,-2 0 0 0 0,-1 0 0 0 0,-1 0 0 0 0,-2 0 0 0 0,-1 0 0 0 0,0 0 0 0 0,-2 0 0 0 0,-2 0 0 0 0,-5 0 0 0 0,-1 4 0 0 0,-3 0 0 0 0,3 0 0 0 0,0 0 0 0 0,2-2 0 0 0,5 3 0 0 0,3 0 0 0 0,2 3 0 0 0,2 0 0 0 0,-1-1 0 0 0,-2-2 0 0 0,-2-2 0 0 0,-4-2 0 0 0,0 0 0 0 0,-2-1 0 0 0,-1 0 0 0 0,0 0 0 0 0,0-1 0 0 0,3 1 0 0 0,2 0 0 0 0,0 0 0 0 0,-3 0 0 0 0,-2-1 0 0 0,-2 1 0 0 0,-2 0 0 0 0,2 1 0 0 0,0-1 0 0 0,0 0 0 0 0,2 0 0 0 0,0 0 0 0 0,3 0 0 0 0,3 0 0 0 0,-1 0 0 0 0,-2 0 0 0 0,-3 0 0 0 0,1 0 0 0 0,0 0 0 0 0,1 0 0 0 0,3 0 0 0 0,11 0 0 0 0,5 0 0 0 0,10 0 0 0 0,9 0 0 0 0,1 0 0 0 0,4 0 0 0 0,4 0 0 0 0,-4 0 0 0 0,-10 0 0 0 0,-9 0 0 0 0,-10 0 0 0 0,-9 0 0 0 0,-6 0 0 0 0,-5 0 0 0 0,1 0 0 0 0,-1 0 0 0 0,1 0 0 0 0,1 0 0 0 0,5 0 0 0 0,12 0 0 0 0,5 0 0 0 0,2 0 0 0 0,-4-4 0 0 0,-2 0 0 0 0,-6-1 0 0 0,-2 2 0 0 0,-3 0 0 0 0,0 2 0 0 0,1 0 0 0 0,2 1 0 0 0,2 0 0 0 0,10 0 0 0 0,3 0 0 0 0,1 0 0 0 0,-2 0 0 0 0,-6 0 0 0 0,-2 1 0 0 0,-6-1 0 0 0,-5 0 0 0 0,-4 0 0 0 0,1 0 0 0 0,-1 0 0 0 0,-2 0 0 0 0,3 0 0 0 0,0 0 0 0 0,-1 0 0 0 0,-2 0 0 0 0,3 0 0 0 0,27 7 0 0 0,37 4 0 0 0,35 7 0 0 0,10 0 0 0 0,-11-2 0 0 0,-11-5 0 0 0,-22-3 0 0 0,-23-4 0 0 0,-20-2 0 0 0,-14-2 0 0 0,-7 0 0 0 0,0-1 0 0 0,-3 0 0 0 0,11 1 0 0 0,13-1 0 0 0,14 1 0 0 0,0 0 0 0 0,-5 0 0 0 0,-4 0 0 0 0,-9 0 0 0 0,-4 0 0 0 0,-6 0 0 0 0,-6 0 0 0 0,-3 0 0 0 0,0 0 0 0 0,10 0 0 0 0,7 0 0 0 0,11 0 0 0 0,11 0 0 0 0,1 0 0 0 0,-3 0 0 0 0,-6 0 0 0 0,-9 0 0 0 0,-5 0 0 0 0,-4 0 0 0 0,-5 0 0 0 0,-4 0 0 0 0,-1 0 0 0 0,2 0 0 0 0,3 0 0 0 0,2-4 0 0 0,2 0 0 0 0,1 0 0 0 0,1 0 0 0 0,-2 2 0 0 0,-5 0 0 0 0,-4 1 0 0 0,-4 1 0 0 0,2 0 0 0 0,2 0 0 0 0,3-3 0 0 0,4-1 0 0 0,2-1 0 0 0,1 2 0 0 0,2-3 0 0 0,-3 0 0 0 0,-5 1 0 0 0,-4 1 0 0 0,-3 2 0 0 0,-3 0 0 0 0,-2-2 0 0 0,3 0 0 0 0,4-1 0 0 0,4 2 0 0 0,11-4 0 0 0,15-1 0 0 0,3 1 0 0 0,6 2 0 0 0,-4 1 0 0 0,-6 2 0 0 0,-6 1 0 0 0,-5 1 0 0 0,-6 0 0 0 0,4 0 0 0 0,11-4 0 0 0,27-2 0 0 0,14-1 0 0 0,7 3 0 0 0,16 0 0 0 0,4-3 0 0 0,-4-1 0 0 0,-16 1 0 0 0,-18 2 0 0 0,-17 2 0 0 0,-16 1 0 0 0,-10 1 0 0 0,-6 1 0 0 0,7 0 0 0 0,10-5 0 0 0,12-1 0 0 0,9 0 0 0 0,8 1 0 0 0,4 2 0 0 0,-5 1 0 0 0,-9 0 0 0 0,-14 2 0 0 0,-10 0 0 0 0,-9 0 0 0 0,-8 0 0 0 0,-2 1 0 0 0,0-1 0 0 0,11 0 0 0 0,14 0 0 0 0,28 0 0 0 0,16 0 0 0 0,7 0 0 0 0,-9 0 0 0 0,-16 0 0 0 0,-19 0 0 0 0,-12 0 0 0 0,-8 0 0 0 0,-4 0 0 0 0,-1 0 0 0 0,24 0 0 0 0,18 0 0 0 0,2 0 0 0 0,-6 0 0 0 0,-11 0 0 0 0,-14 0 0 0 0,-11 0 0 0 0,-8 0 0 0 0,-7-3 0 0 0,1-2 0 0 0,2 1 0 0 0,5 0 0 0 0,-1-2 0 0 0,0 0 0 0 0,0 1 0 0 0,-1 1 0 0 0,-2 2 0 0 0,-1 1 0 0 0,-6-3 0 0 0,-3-1 0 0 0,0 1 0 0 0,1 1 0 0 0,0 0 0 0 0,4-1 0 0 0,5-2 0 0 0,2 2 0 0 0,0 0 0 0 0,-3 2 0 0 0,-1 1 0 0 0,2 0 0 0 0,3 1 0 0 0,0 0 0 0 0,2 0 0 0 0,-2 1 0 0 0,-1-1 0 0 0,-3 0 0 0 0,-1-3 0 0 0,-3-2 0 0 0,-1 1 0 0 0,0 0 0 0 0,0 2 0 0 0,-1 0 0 0 0,0 1 0 0 0,1 1 0 0 0,-4-3 0 0 0,2-2 0 0 0,6 1 0 0 0,12 1 0 0 0,8 1 0 0 0,11 0 0 0 0,2 1 0 0 0,7 1 0 0 0,-4 0 0 0 0,-6 0 0 0 0,-8 0 0 0 0,-9 1 0 0 0,-4-1 0 0 0,-1 0 0 0 0,26 0 0 0 0,17 0 0 0 0,28 0 0 0 0,11 0 0 0 0,1 0 0 0 0,-15 0 0 0 0,-19 0 0 0 0,-19 0 0 0 0,-17 0 0 0 0,-13 0 0 0 0,-5-3 0 0 0,-3-2 0 0 0,0 1 0 0 0,0 0 0 0 0,2 2 0 0 0,4 0 0 0 0,3 1 0 0 0,0 1 0 0 0,1 0 0 0 0,1 0 0 0 0,-2 0 0 0 0,0 1 0 0 0,2-1 0 0 0,1 0 0 0 0,-2 0 0 0 0,-4 0 0 0 0,0 0 0 0 0,-1 0 0 0 0,8 0 0 0 0,6 0 0 0 0,9 0 0 0 0,4 0 0 0 0,6 0 0 0 0,8 0 0 0 0,-2 3 0 0 0,-8 2 0 0 0,0-1 0 0 0,-4 0 0 0 0,-7-2 0 0 0,-6-1 0 0 0,-3 0 0 0 0,-2 0 0 0 0,7-1 0 0 0,4-1 0 0 0,-1 1 0 0 0,-1 0 0 0 0,5 0 0 0 0,2 0 0 0 0,-2 0 0 0 0,5 0 0 0 0,7 0 0 0 0,8 0 0 0 0,7 0 0 0 0,4 0 0 0 0,3 0 0 0 0,-6 0 0 0 0,-2 0 0 0 0,-11 0 0 0 0,-2 0 0 0 0,-5 0 0 0 0,-6 0 0 0 0,2 0 0 0 0,7 0 0 0 0,24 0 0 0 0,12 0 0 0 0,4 0 0 0 0,-1 0 0 0 0,-10 0 0 0 0,-15 0 0 0 0,-14 3 0 0 0,-10 2 0 0 0,-8-1 0 0 0,-5-1 0 0 0,-2 0 0 0 0,-1-2 0 0 0,-3 0 0 0 0,-2-1 0 0 0,2 0 0 0 0,1 0 0 0 0,2 0 0 0 0,1 0 0 0 0,-3 0 0 0 0,0 0 0 0 0,-3 0 0 0 0,8 0 0 0 0,4 0 0 0 0,9 0 0 0 0,3 0 0 0 0,6 0 0 0 0,0 3 0 0 0,-5 5 0 0 0,-4 1 0 0 0,-9-2 0 0 0,-8-1 0 0 0,-7-2 0 0 0,-4-2 0 0 0,-4 0 0 0 0,-2 1 0 0 0,2 2 0 0 0,5-1 0 0 0,2-1 0 0 0,-2-1 0 0 0,-1-1 0 0 0,-2 0 0 0 0,-1-1 0 0 0,-1 3 0 0 0,3 1 0 0 0,0 1 0 0 0,3-2 0 0 0,4-1 0 0 0,3 0 0 0 0,-1-2 0 0 0,1 1 0 0 0,-2-1 0 0 0,-3-1 0 0 0,-3 1 0 0 0,-3 0 0 0 0,-2 0 0 0 0,3-4 0 0 0,3 0 0 0 0,1 0 0 0 0,2 0 0 0 0,0 2 0 0 0,-3 0 0 0 0,-1 1 0 0 0,-3 1 0 0 0,-1 0 0 0 0,-2 0 0 0 0,0 0 0 0 0,-1 0 0 0 0,1 1 0 0 0,2-1 0 0 0,2 0 0 0 0,0 0 0 0 0,3 0 0 0 0,3-4 0 0 0,0 0 0 0 0,-2 0 0 0 0,1 0 0 0 0,3 2 0 0 0,-1 0 0 0 0,-3 1 0 0 0,-2 1 0 0 0,-2 0 0 0 0,-3-3 0 0 0,0-2 0 0 0,2 1 0 0 0,4 1 0 0 0,4 0 0 0 0,1 2 0 0 0,1 0 0 0 0,-2 1 0 0 0,-2 0 0 0 0,-3 0 0 0 0,-3 0 0 0 0,-1 0 0 0 0,-2 1 0 0 0,0-1 0 0 0,2 0 0 0 0,2 0 0 0 0,0 0 0 0 0,-2 0 0 0 0,0 0 0 0 0,0 0 0 0 0,-2 0 0 0 0,0 0 0 0 0,0 0 0 0 0,0 0 0 0 0,-1 0 0 0 0,1 0 0 0 0,0 0 0 0 0,-1 0 0 0 0,1 0 0 0 0,0 0 0 0 0,0 0 0 0 0,-1 0 0 0 0,1 0 0 0 0,3 0 0 0 0,2 0 0 0 0,-1 0 0 0 0,-4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5:18:37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21590 10044 16383 0 0,'0'2'0'0'0,"5"1"0"0"0,1 3 0 0 0,5 4 0 0 0,3 4 0 0 0,3 4 0 0 0,2-2 0 0 0,3-2 0 0 0,-1-2 0 0 0,-1-3 0 0 0,1 2 0 0 0,1-1 0 0 0,-2 2 0 0 0,-3 3 0 0 0,-2-3 0 0 0,0 1 0 0 0,19 2 0 0 0,8 2 0 0 0,1 0 0 0 0,-4 0 0 0 0,-2-1 0 0 0,-6-1 0 0 0,-3-2 0 0 0,-6-2 0 0 0,-3-2 0 0 0,1-1 0 0 0,0 2 0 0 0,-2-2 0 0 0,-1 0 0 0 0,-2 0 0 0 0,0-3 0 0 0,0 1 0 0 0,-1 2 0 0 0,2-1 0 0 0,4 1 0 0 0,0 2 0 0 0,8 2 0 0 0,1 2 0 0 0,-2-2 0 0 0,-2 0 0 0 0,-5-2 0 0 0,-1-1 0 0 0,-1-1 0 0 0,0 0 0 0 0,2-2 0 0 0,-1 2 0 0 0,-1-2 0 0 0,-1 1 0 0 0,-1 2 0 0 0,0-1 0 0 0,-4 1 0 0 0,1-1 0 0 0,1 0 0 0 0,1-1 0 0 0,0 1 0 0 0,-1 1 0 0 0,1-1 0 0 0,-1 1 0 0 0,9 2 0 0 0,0 2 0 0 0,-2-1 0 0 0,1-1 0 0 0,-3 1 0 0 0,-3-2 0 0 0,-2-3 0 0 0,0 0 0 0 0,-1-1 0 0 0,-2 1 0 0 0,2 1 0 0 0,3 2 0 0 0,2-1 0 0 0,-1 1 0 0 0,1 1 0 0 0,-2-2 0 0 0,0-2 0 0 0,-4-2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5:18:37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22999 10010 16383 0 0,'-5'2'0'0'0,"-3"2"0"0"0,-4 1 0 0 0,-4 3 0 0 0,-5 5 0 0 0,-3 0 0 0 0,-13 6 0 0 0,-5 3 0 0 0,-1-1 0 0 0,5-1 0 0 0,7-3 0 0 0,5-4 0 0 0,8 0 0 0 0,2-3 0 0 0,1-3 0 0 0,1-1 0 0 0,0 0 0 0 0,-8 1 0 0 0,-3 2 0 0 0,1 3 0 0 0,-1-2 0 0 0,-1 1 0 0 0,0 0 0 0 0,1-1 0 0 0,2-1 0 0 0,3 2 0 0 0,1 0 0 0 0,-3 2 0 0 0,-1-3 0 0 0,0 1 0 0 0,-1 0 0 0 0,0 3 0 0 0,0 0 0 0 0,3-1 0 0 0,-7 1 0 0 0,0 1 0 0 0,-1 3 0 0 0,5 0 0 0 0,-4-3 0 0 0,0 1 0 0 0,3-2 0 0 0,2-1 0 0 0,1 0 0 0 0,2-1 0 0 0,1-1 0 0 0,2-1 0 0 0,-6 2 0 0 0,-3-2 0 0 0,1 1 0 0 0,2 0 0 0 0,1-1 0 0 0,1-1 0 0 0,2 1 0 0 0,2-1 0 0 0,1 1 0 0 0,1 2 0 0 0,0 0 0 0 0,1 1 0 0 0,-2-3 0 0 0,1 0 0 0 0,1-2 0 0 0,3 0 0 0 0,-2-1 0 0 0,-3-2 0 0 0,1 0 0 0 0,3 3 0 0 0,1-1 0 0 0,0-1 0 0 0,2 0 0 0 0,2 2 0 0 0,3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4:56:11.9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10789 3418 16383 0 0,'3'0'0'0'0,"2"0"0"0"0,7 0 0 0 0,11 0 0 0 0,18 0 0 0 0,7 0 0 0 0,7 0 0 0 0,-2 0 0 0 0,-5 0 0 0 0,-5 0 0 0 0,-5 0 0 0 0,-7 0 0 0 0,-3 0 0 0 0,-5 0 0 0 0,-2 0 0 0 0,-4 0 0 0 0,-1 0 0 0 0,-2 0 0 0 0,0 0 0 0 0,0 0 0 0 0,0 0 0 0 0,0 0 0 0 0,0 0 0 0 0,0 0 0 0 0,1 0 0 0 0,-1 0 0 0 0,1 0 0 0 0,0 0 0 0 0,2 0 0 0 0,1 0 0 0 0,-1 0 0 0 0,1 0 0 0 0,-2 0 0 0 0,0 0 0 0 0,-1 0 0 0 0,0 0 0 0 0,2 0 0 0 0,3 0 0 0 0,1 0 0 0 0,-1 0 0 0 0,-1 0 0 0 0,-1 0 0 0 0,-2 0 0 0 0,-1 0 0 0 0,0 0 0 0 0,0 0 0 0 0,2 0 0 0 0,0 0 0 0 0,1 0 0 0 0,1 0 0 0 0,1 0 0 0 0,-1 0 0 0 0,-2 0 0 0 0,0 0 0 0 0,-1 0 0 0 0,-1 0 0 0 0,-1 0 0 0 0,1 0 0 0 0,-1 0 0 0 0,1 0 0 0 0,-1 0 0 0 0,1 0 0 0 0,-1 0 0 0 0,1 0 0 0 0,-1 0 0 0 0,1 0 0 0 0,0 0 0 0 0,-1 0 0 0 0,1 0 0 0 0,-1 0 0 0 0,1 0 0 0 0,2 0 0 0 0,1 0 0 0 0,0 0 0 0 0,-1 0 0 0 0,2 0 0 0 0,0 0 0 0 0,-1 0 0 0 0,0 0 0 0 0,-2 0 0 0 0,0 0 0 0 0,-1 0 0 0 0,-1 0 0 0 0,1 0 0 0 0,-1 0 0 0 0,1 0 0 0 0,-1 0 0 0 0,1 0 0 0 0,-1 0 0 0 0,-2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4:56:11.90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10704 4722 16383 0 0,'2'0'0'0'0,"4"0"0"0"0,5 0 0 0 0,4 0 0 0 0,1 0 0 0 0,1 0 0 0 0,0 0 0 0 0,0 3 0 0 0,1 0 0 0 0,1 0 0 0 0,-1 0 0 0 0,2 1 0 0 0,2 1 0 0 0,0-2 0 0 0,7 0 0 0 0,1-1 0 0 0,1 1 0 0 0,-3 1 0 0 0,5-1 0 0 0,2 2 0 0 0,-3 0 0 0 0,-1-1 0 0 0,-2 2 0 0 0,0-1 0 0 0,-3-1 0 0 0,-3-1 0 0 0,-1-1 0 0 0,-1-1 0 0 0,-2-1 0 0 0,0 3 0 0 0,1 0 0 0 0,-2 0 0 0 0,-1-1 0 0 0,-1 0 0 0 0,-1-1 0 0 0,0-1 0 0 0,0 1 0 0 0,2-1 0 0 0,1 0 0 0 0,2-1 0 0 0,0 1 0 0 0,2 0 0 0 0,-1 0 0 0 0,2 0 0 0 0,-1 0 0 0 0,-2 0 0 0 0,1 0 0 0 0,-1 0 0 0 0,1 0 0 0 0,0 0 0 0 0,-1 0 0 0 0,-2 3 0 0 0,-2 0 0 0 0,2 0 0 0 0,1 0 0 0 0,1 1 0 0 0,3 0 0 0 0,2 0 0 0 0,2-1 0 0 0,-2-1 0 0 0,1 1 0 0 0,-2 1 0 0 0,-3-1 0 0 0,-2 0 0 0 0,-2-2 0 0 0,-1 0 0 0 0,-1 0 0 0 0,-1-1 0 0 0,0 0 0 0 0,3-1 0 0 0,3 1 0 0 0,1 0 0 0 0,1 0 0 0 0,0 0 0 0 0,-1 0 0 0 0,-2 0 0 0 0,-2 0 0 0 0,-1 0 0 0 0,-1 0 0 0 0,0 0 0 0 0,-1 0 0 0 0,1 0 0 0 0,-1 0 0 0 0,0 0 0 0 0,3 0 0 0 0,1 0 0 0 0,0 0 0 0 0,-1 0 0 0 0,-1 0 0 0 0,0 0 0 0 0,-1 0 0 0 0,0 0 0 0 0,0 0 0 0 0,-1 0 0 0 0,1 0 0 0 0,-1 0 0 0 0,0 0 0 0 0,1 0 0 0 0,-3-5 0 0 0,-3-2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5:18:37.8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13947 6626 16383 0 0,'0'-3'0'0'0,"0"-3"0"0"0,-5-1 0 0 0,-2-2 0 0 0,-2-1 0 0 0,-2 0 0 0 0,0 0 0 0 0,1 1 0 0 0,-2-1 0 0 0,-3 3 0 0 0,-3-1 0 0 0,4-3 0 0 0,-2 0 0 0 0,-2 0 0 0 0,1 3 0 0 0,-2 3 0 0 0,-1 2 0 0 0,2 1 0 0 0,0 1 0 0 0,0 2 0 0 0,0-1 0 0 0,-1 0 0 0 0,0 1 0 0 0,2-1 0 0 0,1 1 0 0 0,-4-1 0 0 0,2 0 0 0 0,0 0 0 0 0,2-3 0 0 0,1-1 0 0 0,-10 1 0 0 0,-11 0 0 0 0,-5 1 0 0 0,-7 1 0 0 0,0 0 0 0 0,-3 1 0 0 0,2 0 0 0 0,5 0 0 0 0,-2 0 0 0 0,4 3 0 0 0,7 1 0 0 0,7-1 0 0 0,8 3 0 0 0,5-1 0 0 0,3-1 0 0 0,3 2 0 0 0,-1-1 0 0 0,1 0 0 0 0,-1-1 0 0 0,0 0 0 0 0,1 3 0 0 0,-6 0 0 0 0,0 2 0 0 0,-1-2 0 0 0,2 1 0 0 0,0 3 0 0 0,1-2 0 0 0,0-2 0 0 0,0 1 0 0 0,-2-1 0 0 0,1-3 0 0 0,2 2 0 0 0,3 2 0 0 0,-3-1 0 0 0,-3 2 0 0 0,1 2 0 0 0,2 0 0 0 0,0 6 0 0 0,1-3 0 0 0,2 2 0 0 0,2-1 0 0 0,0-4 0 0 0,1 0 0 0 0,2 2 0 0 0,0-2 0 0 0,0 3 0 0 0,0 0 0 0 0,1 1 0 0 0,-2 0 0 0 0,-3 0 0 0 0,-1 0 0 0 0,-1 0 0 0 0,2 1 0 0 0,0-4 0 0 0,1 1 0 0 0,-1-2 0 0 0,-1 5 0 0 0,1 1 0 0 0,1-1 0 0 0,3 2 0 0 0,-3-1 0 0 0,3 1 0 0 0,0 2 0 0 0,-1 2 0 0 0,0-1 0 0 0,1 0 0 0 0,1-1 0 0 0,2 2 0 0 0,0 0 0 0 0,0 0 0 0 0,1-1 0 0 0,-2-1 0 0 0,-1 1 0 0 0,0-1 0 0 0,0-1 0 0 0,2-3 0 0 0,0 1 0 0 0,0-1 0 0 0,1-2 0 0 0,0 2 0 0 0,0-2 0 0 0,0 4 0 0 0,0 1 0 0 0,0 2 0 0 0,0 3 0 0 0,3-4 0 0 0,0 1 0 0 0,0 3 0 0 0,0-2 0 0 0,-1 2 0 0 0,1-1 0 0 0,1 1 0 0 0,0 1 0 0 0,-2-1 0 0 0,0-2 0 0 0,-1-2 0 0 0,-1-2 0 0 0,0 2 0 0 0,0-2 0 0 0,0 3 0 0 0,0 1 0 0 0,0 0 0 0 0,0 3 0 0 0,0-1 0 0 0,0-2 0 0 0,0 0 0 0 0,0 0 0 0 0,-3 1 0 0 0,0 2 0 0 0,0 1 0 0 0,0 2 0 0 0,1-2 0 0 0,1 1 0 0 0,-2 0 0 0 0,-1-1 0 0 0,1-3 0 0 0,1-3 0 0 0,0-1 0 0 0,1-4 0 0 0,1 4 0 0 0,-1 0 0 0 0,1-2 0 0 0,1 3 0 0 0,-1 0 0 0 0,0 0 0 0 0,0 1 0 0 0,0 1 0 0 0,0 4 0 0 0,0-1 0 0 0,0 1 0 0 0,0-2 0 0 0,0 0 0 0 0,0 0 0 0 0,0-1 0 0 0,0 0 0 0 0,0 0 0 0 0,0 0 0 0 0,0 0 0 0 0,0-1 0 0 0,0 0 0 0 0,0 3 0 0 0,0 2 0 0 0,0-1 0 0 0,0 0 0 0 0,0-2 0 0 0,0 0 0 0 0,0 2 0 0 0,0-2 0 0 0,0-1 0 0 0,0-1 0 0 0,0 0 0 0 0,0 0 0 0 0,0-1 0 0 0,0 0 0 0 0,0 0 0 0 0,0 2 0 0 0,0 3 0 0 0,0 7 0 0 0,0 3 0 0 0,-2-2 0 0 0,-3-1 0 0 0,2-3 0 0 0,-2-4 0 0 0,0-5 0 0 0,1-1 0 0 0,0-4 0 0 0,2-1 0 0 0,1 0 0 0 0,1-1 0 0 0,0 1 0 0 0,0-1 0 0 0,0 3 0 0 0,0 2 0 0 0,0 0 0 0 0,0-2 0 0 0,1 0 0 0 0,-1 0 0 0 0,0-2 0 0 0,0 1 0 0 0,0-1 0 0 0,0 3 0 0 0,0 0 0 0 0,0 0 0 0 0,0 0 0 0 0,0 2 0 0 0,0 0 0 0 0,0-2 0 0 0,0 1 0 0 0,0-2 0 0 0,0-1 0 0 0,0 0 0 0 0,2 2 0 0 0,1 2 0 0 0,1 2 0 0 0,-2-1 0 0 0,0-1 0 0 0,-1-2 0 0 0,0-1 0 0 0,-1 2 0 0 0,0 2 0 0 0,0 4 0 0 0,0-1 0 0 0,-1-1 0 0 0,1-1 0 0 0,0 3 0 0 0,0-1 0 0 0,0 0 0 0 0,0 0 0 0 0,0-3 0 0 0,0 1 0 0 0,0-1 0 0 0,0-2 0 0 0,0 0 0 0 0,0-2 0 0 0,3-4 0 0 0,0 2 0 0 0,0-1 0 0 0,1 2 0 0 0,-3 3 0 0 0,1-1 0 0 0,-2 1 0 0 0,0 0 0 0 0,0-2 0 0 0,0-1 0 0 0,0 0 0 0 0,0 3 0 0 0,0-1 0 0 0,2 0 0 0 0,2 3 0 0 0,-1-1 0 0 0,-1-1 0 0 0,3 0 0 0 0,-1 1 0 0 0,-3 0 0 0 0,-1-2 0 0 0,-2 3 0 0 0,3-3 0 0 0,1 0 0 0 0,3 0 0 0 0,0 3 0 0 0,2-3 0 0 0,0 0 0 0 0,2 1 0 0 0,-2 2 0 0 0,1 0 0 0 0,-1-3 0 0 0,1-1 0 0 0,-1-3 0 0 0,1-4 0 0 0,0-1 0 0 0,0 0 0 0 0,-2-2 0 0 0,2 2 0 0 0,-1 3 0 0 0,1 0 0 0 0,2-1 0 0 0,-1 0 0 0 0,0 1 0 0 0,-1 1 0 0 0,0-3 0 0 0,0 2 0 0 0,-1-1 0 0 0,4 2 0 0 0,0-3 0 0 0,1 2 0 0 0,2-1 0 0 0,1 2 0 0 0,0 0 0 0 0,0 1 0 0 0,1 1 0 0 0,-2-2 0 0 0,1-2 0 0 0,-2 2 0 0 0,-1-4 0 0 0,-3 1 0 0 0,0 2 0 0 0,3-1 0 0 0,0 3 0 0 0,1-1 0 0 0,-1 2 0 0 0,2 1 0 0 0,-1-4 0 0 0,3 3 0 0 0,-2-2 0 0 0,1 0 0 0 0,-1-1 0 0 0,0 2 0 0 0,-3-1 0 0 0,1 2 0 0 0,0-1 0 0 0,2-1 0 0 0,2-1 0 0 0,1-2 0 0 0,1-1 0 0 0,0 0 0 0 0,-2 3 0 0 0,1-2 0 0 0,-2 1 0 0 0,3 0 0 0 0,1-2 0 0 0,-2 2 0 0 0,3-3 0 0 0,1 1 0 0 0,-3 1 0 0 0,0-1 0 0 0,2-3 0 0 0,2 2 0 0 0,0 1 0 0 0,1-1 0 0 0,2 1 0 0 0,-1-1 0 0 0,1-2 0 0 0,-1 1 0 0 0,-4-2 0 0 0,3 0 0 0 0,-1-2 0 0 0,1-2 0 0 0,0 0 0 0 0,2-1 0 0 0,2 3 0 0 0,0 0 0 0 0,0 0 0 0 0,-3 0 0 0 0,-1-2 0 0 0,-1 0 0 0 0,-2 0 0 0 0,-2-1 0 0 0,-2 0 0 0 0,0 0 0 0 0,1 0 0 0 0,1-3 0 0 0,3-1 0 0 0,-1-2 0 0 0,-1 0 0 0 0,3 1 0 0 0,0 1 0 0 0,2-2 0 0 0,-3 2 0 0 0,-2 0 0 0 0,-1-1 0 0 0,-2-3 0 0 0,0 0 0 0 0,-3-1 0 0 0,-2-1 0 0 0,0 0 0 0 0,1 2 0 0 0,1 1 0 0 0,0-1 0 0 0,1 1 0 0 0,-2-2 0 0 0,-1 0 0 0 0,-1 0 0 0 0,-1-1 0 0 0,-1-3 0 0 0,-1 0 0 0 0,0-2 0 0 0,1-1 0 0 0,2 1 0 0 0,-2-3 0 0 0,-1-2 0 0 0,0-1 0 0 0,1-2 0 0 0,0-4 0 0 0,-2 1 0 0 0,0 2 0 0 0,-4 0 0 0 0,-1 1 0 0 0,0 0 0 0 0,3-10 0 0 0,0-6 0 0 0,0 0 0 0 0,0 0 0 0 0,0 6 0 0 0,1 2 0 0 0,-1-6 0 0 0,-1 0 0 0 0,4 0 0 0 0,0-4 0 0 0,1-2 0 0 0,-3 3 0 0 0,-1 1 0 0 0,-2 4 0 0 0,-1 4 0 0 0,-1 2 0 0 0,0 2 0 0 0,0-1 0 0 0,2 0 0 0 0,1-1 0 0 0,0 0 0 0 0,3-8 0 0 0,3-1 0 0 0,0-1 0 0 0,3-4 0 0 0,-2 0 0 0 0,-2 4 0 0 0,0 4 0 0 0,-1-4 0 0 0,0 2 0 0 0,1-3 0 0 0,-3-7 0 0 0,0 2 0 0 0,1-3 0 0 0,-2-5 0 0 0,1 2 0 0 0,2 5 0 0 0,1-2 0 0 0,-2-4 0 0 0,-1 1 0 0 0,-2-1 0 0 0,-2 2 0 0 0,0-1 0 0 0,-1 2 0 0 0,0 5 0 0 0,-1 5 0 0 0,1 5 0 0 0,0 4 0 0 0,0 5 0 0 0,-1 3 0 0 0,1 4 0 0 0,3 2 0 0 0,0 0 0 0 0,0-1 0 0 0,0-1 0 0 0,-1-3 0 0 0,-1-2 0 0 0,-1-3 0 0 0,-2 0 0 0 0,-1-6 0 0 0,0-1 0 0 0,0 1 0 0 0,1-1 0 0 0,1 1 0 0 0,0 3 0 0 0,1 4 0 0 0,0 1 0 0 0,0 2 0 0 0,0 2 0 0 0,0 0 0 0 0,-2-3 0 0 0,-2 1 0 0 0,0-2 0 0 0,4 1 0 0 0,2-1 0 0 0,1-2 0 0 0,-1-1 0 0 0,-1 1 0 0 0,0 0 0 0 0,0-1 0 0 0,-1-1 0 0 0,0-1 0 0 0,0 0 0 0 0,0 1 0 0 0,0 1 0 0 0,0 2 0 0 0,0 3 0 0 0,0 2 0 0 0,-2 0 0 0 0,-2 1 0 0 0,0-3 0 0 0,1 1 0 0 0,2 1 0 0 0,0-2 0 0 0,-3 5 0 0 0,1-2 0 0 0,0-3 0 0 0,-2 1 0 0 0,0 0 0 0 0,-2 1 0 0 0,1-4 0 0 0,0-2 0 0 0,3 0 0 0 0,-1-7 0 0 0,3 1 0 0 0,1 0 0 0 0,0 2 0 0 0,-3 2 0 0 0,0 3 0 0 0,-2 2 0 0 0,-1 4 0 0 0,1 1 0 0 0,2 2 0 0 0,0 1 0 0 0,0 3 0 0 0,-1 0 0 0 0,0-1 0 0 0,2-3 0 0 0,0-1 0 0 0,-1 1 0 0 0,-1-1 0 0 0,-3 1 0 0 0,2 0 0 0 0,0 0 0 0 0,1 1 0 0 0,2-1 0 0 0,-2 1 0 0 0,0-3 0 0 0,1-1 0 0 0,-2 0 0 0 0,0-1 0 0 0,1-1 0 0 0,-2 1 0 0 0,0 2 0 0 0,0 1 0 0 0,-1 0 0 0 0,2 1 0 0 0,2 1 0 0 0,-2 2 0 0 0,0 1 0 0 0,2 0 0 0 0,-2-3 0 0 0,0-2 0 0 0,0 1 0 0 0,2-2 0 0 0,-2 1 0 0 0,1 1 0 0 0,-2-1 0 0 0,0 1 0 0 0,1 1 0 0 0,2-1 0 0 0,-2 2 0 0 0,0-2 0 0 0,2 0 0 0 0,-3 4 0 0 0,1 0 0 0 0,1 0 0 0 0,-2-1 0 0 0,1 0 0 0 0,1-1 0 0 0,-2-1 0 0 0,1 0 0 0 0,1-2 0 0 0,-1-3 0 0 0,-1 1 0 0 0,-1 1 0 0 0,0 1 0 0 0,2 0 0 0 0,2 1 0 0 0,-2 1 0 0 0,1-1 0 0 0,0 1 0 0 0,-1 0 0 0 0,0-1 0 0 0,-1 1 0 0 0,-2 0 0 0 0,3 0 0 0 0,-1 2 0 0 0,-2 4 0 0 0,0 0 0 0 0,2 0 0 0 0,-3-2 0 0 0,-2-2 0 0 0,-1 3 0 0 0,-1-2 0 0 0,-2 3 0 0 0,-2 0 0 0 0,0 1 0 0 0,1 2 0 0 0,-1 3 0 0 0,1-2 0 0 0,1 1 0 0 0,-2 1 0 0 0,0 0 0 0 0,1 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5:18:37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14232 10194 16383 0 0,'-2'-2'0'0'0,"-1"-4"0"0"0,-1-3 0 0 0,-3 0 0 0 0,-2-1 0 0 0,-3 1 0 0 0,-11-1 0 0 0,-5 0 0 0 0,-1 0 0 0 0,0 2 0 0 0,4 2 0 0 0,0 2 0 0 0,3-1 0 0 0,-1 0 0 0 0,2 2 0 0 0,-1 1 0 0 0,-2 0 0 0 0,1 2 0 0 0,0-1 0 0 0,0 1 0 0 0,2 1 0 0 0,3-1 0 0 0,1 0 0 0 0,1 0 0 0 0,1 0 0 0 0,-2 0 0 0 0,-1 0 0 0 0,-2 0 0 0 0,-3 0 0 0 0,3-2 0 0 0,-1-4 0 0 0,2-1 0 0 0,-2 2 0 0 0,0 0 0 0 0,2 2 0 0 0,3-1 0 0 0,1 0 0 0 0,-4 0 0 0 0,-2 2 0 0 0,-4 0 0 0 0,-1 1 0 0 0,-3 1 0 0 0,0 0 0 0 0,-1 0 0 0 0,0 0 0 0 0,0 1 0 0 0,0-1 0 0 0,1 0 0 0 0,1-3 0 0 0,5 0 0 0 0,0 0 0 0 0,2 0 0 0 0,1 2 0 0 0,3-1 0 0 0,-2 2 0 0 0,1 0 0 0 0,0 0 0 0 0,1 0 0 0 0,1 0 0 0 0,-2 0 0 0 0,-3 0 0 0 0,-1 0 0 0 0,0 0 0 0 0,-1 0 0 0 0,3 0 0 0 0,1 0 0 0 0,-1 0 0 0 0,1 0 0 0 0,0 0 0 0 0,2 0 0 0 0,1 0 0 0 0,0 0 0 0 0,1 0 0 0 0,-2 0 0 0 0,-4 0 0 0 0,0 0 0 0 0,-1 3 0 0 0,-1 2 0 0 0,3 2 0 0 0,1 1 0 0 0,1 2 0 0 0,2 0 0 0 0,1-3 0 0 0,3 1 0 0 0,8-2 0 0 0,-6-1 0 0 0,-3 0 0 0 0,-1 3 0 0 0,1-1 0 0 0,-1-1 0 0 0,3 1 0 0 0,-2 1 0 0 0,0 5 0 0 0,-1 2 0 0 0,-2 4 0 0 0,3 1 0 0 0,3 0 0 0 0,0-4 0 0 0,3 1 0 0 0,0-3 0 0 0,0-2 0 0 0,0 1 0 0 0,0 0 0 0 0,0 2 0 0 0,0 2 0 0 0,0 0 0 0 0,0 0 0 0 0,1 2 0 0 0,3 0 0 0 0,1-1 0 0 0,-2 5 0 0 0,0 3 0 0 0,1-1 0 0 0,1 1 0 0 0,1 0 0 0 0,0-1 0 0 0,0-2 0 0 0,1-1 0 0 0,0-1 0 0 0,1-2 0 0 0,-1 1 0 0 0,0 2 0 0 0,0 0 0 0 0,0 1 0 0 0,3-1 0 0 0,0 1 0 0 0,0 1 0 0 0,0-1 0 0 0,-2-1 0 0 0,0 0 0 0 0,0-2 0 0 0,-1 2 0 0 0,3-1 0 0 0,0 1 0 0 0,2 2 0 0 0,1 1 0 0 0,-1 0 0 0 0,-1-3 0 0 0,-2 1 0 0 0,-1-2 0 0 0,0 1 0 0 0,-1-1 0 0 0,0-2 0 0 0,2-1 0 0 0,1 1 0 0 0,0 0 0 0 0,-1 1 0 0 0,0 3 0 0 0,-1 2 0 0 0,2 2 0 0 0,1-1 0 0 0,-1 0 0 0 0,-1 0 0 0 0,0-1 0 0 0,-1-1 0 0 0,0-1 0 0 0,-1-2 0 0 0,0-3 0 0 0,0-1 0 0 0,-1-2 0 0 0,1 0 0 0 0,0-1 0 0 0,0 3 0 0 0,0 1 0 0 0,0-1 0 0 0,0 0 0 0 0,0-1 0 0 0,0 0 0 0 0,0-1 0 0 0,-2 2 0 0 0,-2 4 0 0 0,1 2 0 0 0,0 1 0 0 0,2-2 0 0 0,0-3 0 0 0,0 0 0 0 0,1-3 0 0 0,0-1 0 0 0,0 3 0 0 0,0-1 0 0 0,0 1 0 0 0,0-1 0 0 0,0-1 0 0 0,0 2 0 0 0,0 0 0 0 0,0 0 0 0 0,0-1 0 0 0,0-1 0 0 0,0 0 0 0 0,0-1 0 0 0,0 0 0 0 0,0-1 0 0 0,0 1 0 0 0,0-1 0 0 0,0 1 0 0 0,0-1 0 0 0,0 1 0 0 0,0-1 0 0 0,0 1 0 0 0,3-1 0 0 0,0 1 0 0 0,0 0 0 0 0,0-1 0 0 0,-1 1 0 0 0,-1 2 0 0 0,-1 1 0 0 0,3 0 0 0 0,0-1 0 0 0,0-1 0 0 0,0 0 0 0 0,-2-1 0 0 0,0 0 0 0 0,0 0 0 0 0,-1-1 0 0 0,0 1 0 0 0,0-1 0 0 0,0 3 0 0 0,2 1 0 0 0,1 0 0 0 0,1-1 0 0 0,-2-1 0 0 0,0 0 0 0 0,1-1 0 0 0,1 0 0 0 0,2 0 0 0 0,0-1 0 0 0,-1 1 0 0 0,-2-1 0 0 0,2-2 0 0 0,0-1 0 0 0,-2 1 0 0 0,5 2 0 0 0,3 0 0 0 0,-1-1 0 0 0,-1 1 0 0 0,-1-3 0 0 0,2-3 0 0 0,-1 0 0 0 0,0-2 0 0 0,1-2 0 0 0,1-1 0 0 0,0 1 0 0 0,-1 0 0 0 0,1-1 0 0 0,1-1 0 0 0,1 2 0 0 0,1 0 0 0 0,0 0 0 0 0,1-2 0 0 0,2 0 0 0 0,1-1 0 0 0,0-1 0 0 0,-1 0 0 0 0,0 0 0 0 0,-1 0 0 0 0,2 0 0 0 0,0 0 0 0 0,2 0 0 0 0,9 0 0 0 0,4 0 0 0 0,2 0 0 0 0,-3 0 0 0 0,-5 0 0 0 0,-6-3 0 0 0,-5 0 0 0 0,-2 0 0 0 0,-1 0 0 0 0,-1 1 0 0 0,4 1 0 0 0,0 0 0 0 0,1 1 0 0 0,-1 0 0 0 0,1 0 0 0 0,-2 0 0 0 0,0 1 0 0 0,0-1 0 0 0,3 2 0 0 0,-1 2 0 0 0,4-1 0 0 0,-1-1 0 0 0,2 0 0 0 0,-1-1 0 0 0,0 0 0 0 0,-3-1 0 0 0,-1 0 0 0 0,-1 0 0 0 0,-1 0 0 0 0,0 0 0 0 0,1 0 0 0 0,2 0 0 0 0,-1-1 0 0 0,0 1 0 0 0,-3 3 0 0 0,-2 0 0 0 0,0 0 0 0 0,1 0 0 0 0,0-1 0 0 0,2 1 0 0 0,5 1 0 0 0,1 0 0 0 0,1-2 0 0 0,1 0 0 0 0,0-1 0 0 0,-1-1 0 0 0,1 0 0 0 0,-1 0 0 0 0,-2 0 0 0 0,-1 0 0 0 0,-3 0 0 0 0,0 0 0 0 0,1 2 0 0 0,4 1 0 0 0,2 1 0 0 0,3-2 0 0 0,1 2 0 0 0,2 1 0 0 0,-2-1 0 0 0,-3-2 0 0 0,-3 0 0 0 0,-3-1 0 0 0,-2 0 0 0 0,-1-1 0 0 0,2 0 0 0 0,1 0 0 0 0,-1-1 0 0 0,-1 1 0 0 0,0 0 0 0 0,0 0 0 0 0,-1 0 0 0 0,0 0 0 0 0,-1 2 0 0 0,1 2 0 0 0,-1-1 0 0 0,1-1 0 0 0,2 0 0 0 0,1-1 0 0 0,-1 0 0 0 0,-2-3 0 0 0,-2-2 0 0 0,0-1 0 0 0,-3-4 0 0 0,-3-2 0 0 0,0 1 0 0 0,-1-1 0 0 0,-2-1 0 0 0,-1 0 0 0 0,-2-2 0 0 0,0-3 0 0 0,1 0 0 0 0,1-4 0 0 0,0 0 0 0 0,-1 1 0 0 0,0 2 0 0 0,-1 1 0 0 0,2 0 0 0 0,0 2 0 0 0,0 0 0 0 0,0 0 0 0 0,-2 1 0 0 0,0-1 0 0 0,0-2 0 0 0,-1-1 0 0 0,0-2 0 0 0,0-3 0 0 0,0 0 0 0 0,0-1 0 0 0,0-2 0 0 0,-1 2 0 0 0,1-1 0 0 0,0 2 0 0 0,0 0 0 0 0,0-2 0 0 0,3 2 0 0 0,0 1 0 0 0,0 0 0 0 0,0 2 0 0 0,-1 0 0 0 0,-1 3 0 0 0,-1 0 0 0 0,1 2 0 0 0,-1-3 0 0 0,0 0 0 0 0,-1 1 0 0 0,1-3 0 0 0,0-2 0 0 0,0 0 0 0 0,0-1 0 0 0,-4-8 0 0 0,-1-4 0 0 0,1-1 0 0 0,0 2 0 0 0,1 2 0 0 0,2 4 0 0 0,0 2 0 0 0,1 2 0 0 0,0 1 0 0 0,0 3 0 0 0,-3 0 0 0 0,0-2 0 0 0,0 0 0 0 0,1 2 0 0 0,0 1 0 0 0,1 0 0 0 0,0-3 0 0 0,1-2 0 0 0,0-3 0 0 0,0-1 0 0 0,0 2 0 0 0,0 2 0 0 0,1 1 0 0 0,-4 1 0 0 0,0 3 0 0 0,0 1 0 0 0,0 2 0 0 0,1-2 0 0 0,1 0 0 0 0,1 0 0 0 0,-1-2 0 0 0,1-2 0 0 0,-2-2 0 0 0,-1 0 0 0 0,0-1 0 0 0,-2 1 0 0 0,0 3 0 0 0,0 2 0 0 0,2 2 0 0 0,1 1 0 0 0,1 1 0 0 0,0 0 0 0 0,1 1 0 0 0,1-1 0 0 0,-1 1 0 0 0,0 0 0 0 0,0-1 0 0 0,0 0 0 0 0,0 1 0 0 0,0-1 0 0 0,0 0 0 0 0,0 0 0 0 0,0 1 0 0 0,0-1 0 0 0,0 0 0 0 0,0 0 0 0 0,0 0 0 0 0,0 1 0 0 0,0-4 0 0 0,0 0 0 0 0,0 0 0 0 0,0 1 0 0 0,0-2 0 0 0,0 0 0 0 0,0 0 0 0 0,0 2 0 0 0,0 0 0 0 0,0 1 0 0 0,0 1 0 0 0,-2 0 0 0 0,-1 1 0 0 0,-1-1 0 0 0,2-2 0 0 0,0-1 0 0 0,1-2 0 0 0,0-1 0 0 0,1 2 0 0 0,0 0 0 0 0,-2 4 0 0 0,-2 3 0 0 0,1 0 0 0 0,1-1 0 0 0,0 0 0 0 0,1 0 0 0 0,0-1 0 0 0,1 0 0 0 0,0-1 0 0 0,0-2 0 0 0,0-1 0 0 0,-2 2 0 0 0,-1 2 0 0 0,0 1 0 0 0,0-1 0 0 0,1 1 0 0 0,1-1 0 0 0,1 0 0 0 0,-1-1 0 0 0,1 1 0 0 0,1 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10249 7897 16383 0 0,'2'0'0'0'0,"4"0"0"0"0,4 0 0 0 0,2 0 0 0 0,2 0 0 0 0,2 0 0 0 0,0 0 0 0 0,0 3 0 0 0,0 0 0 0 0,0 0 0 0 0,3 0 0 0 0,0-1 0 0 0,0 2 0 0 0,-1 0 0 0 0,-1-1 0 0 0,0 0 0 0 0,-1-1 0 0 0,0-1 0 0 0,0-1 0 0 0,-1 1 0 0 0,0-1 0 0 0,1-1 0 0 0,-1 1 0 0 0,1 0 0 0 0,-1 0 0 0 0,1 0 0 0 0,-1 0 0 0 0,1 0 0 0 0,-1 0 0 0 0,1 0 0 0 0,-1 0 0 0 0,1 0 0 0 0,-1 0 0 0 0,-2 2 0 0 0,-1 2 0 0 0,0-1 0 0 0,1 0 0 0 0,1-1 0 0 0,3-1 0 0 0,1 0 0 0 0,1-1 0 0 0,-1 0 0 0 0,-1 0 0 0 0,0 0 0 0 0,2-1 0 0 0,0 1 0 0 0,3 0 0 0 0,0 0 0 0 0,1 0 0 0 0,2 0 0 0 0,0 0 0 0 0,-2 0 0 0 0,-3 0 0 0 0,2 0 0 0 0,-2 0 0 0 0,2 0 0 0 0,3 0 0 0 0,-1 0 0 0 0,-2 0 0 0 0,1 0 0 0 0,-1 0 0 0 0,-2 0 0 0 0,-1 0 0 0 0,-2 0 0 0 0,0 0 0 0 0,-1 0 0 0 0,-1 0 0 0 0,0 0 0 0 0,0 0 0 0 0,1 0 0 0 0,-1 0 0 0 0,0 0 0 0 0,1 0 0 0 0,-1 0 0 0 0,1 0 0 0 0,-1 0 0 0 0,1 0 0 0 0,-1 0 0 0 0,1 0 0 0 0,-1 0 0 0 0,1 0 0 0 0,0 0 0 0 0,-1 0 0 0 0,1 0 0 0 0,-1 0 0 0 0,1 0 0 0 0,-1 0 0 0 0,1 0 0 0 0,-1 3 0 0 0,1 0 0 0 0,-1 1 0 0 0,10-2 0 0 0,2 0 0 0 0,0-1 0 0 0,-5 3 0 0 0,-4-1 0 0 0,-2 1 0 0 0,-1-2 0 0 0,0 0 0 0 0,-1-1 0 0 0,1-1 0 0 0,2 1 0 0 0,2-1 0 0 0,-1-1 0 0 0,0 1 0 0 0,0 0 0 0 0,-2 0 0 0 0,1 0 0 0 0,-2 0 0 0 0,-2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0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10280 6666 16383 0 0,'3'0'0'0'0,"3"0"0"0"0,3 0 0 0 0,3 0 0 0 0,2 0 0 0 0,2 0 0 0 0,0 0 0 0 0,3 0 0 0 0,3 0 0 0 0,1 3 0 0 0,-1 0 0 0 0,-2 1 0 0 0,-1-2 0 0 0,-2 0 0 0 0,0 0 0 0 0,-2-2 0 0 0,1 0 0 0 0,-1 0 0 0 0,0 0 0 0 0,0 0 0 0 0,1 0 0 0 0,-1 0 0 0 0,1 0 0 0 0,-1 0 0 0 0,1 0 0 0 0,-1 0 0 0 0,1 0 0 0 0,-1 0 0 0 0,1 0 0 0 0,-1 0 0 0 0,1 0 0 0 0,2 0 0 0 0,1 0 0 0 0,2 0 0 0 0,1 0 0 0 0,-1 0 0 0 0,-2 0 0 0 0,-1 0 0 0 0,-1 0 0 0 0,-1 0 0 0 0,0 0 0 0 0,-1 0 0 0 0,1 0 0 0 0,-1 0 0 0 0,0 0 0 0 0,0 0 0 0 0,1 0 0 0 0,-1 0 0 0 0,1 0 0 0 0,-1 0 0 0 0,1 0 0 0 0,-1 0 0 0 0,-2 2 0 0 0,-1 2 0 0 0,0-1 0 0 0,1 0 0 0 0,1-1 0 0 0,0-1 0 0 0,1-1 0 0 0,0 1 0 0 0,1-1 0 0 0,2 0 0 0 0,-1 2 0 0 0,-2 1 0 0 0,0 1 0 0 0,0-2 0 0 0,0 0 0 0 0,0-1 0 0 0,0 0 0 0 0,0 2 0 0 0,1 0 0 0 0,-1 0 0 0 0,1 0 0 0 0,-3 1 0 0 0,-1 1 0 0 0,0-1 0 0 0,1-1 0 0 0,0-2 0 0 0,2 0 0 0 0,-1 0 0 0 0,2-1 0 0 0,-1 0 0 0 0,1 2 0 0 0,0 2 0 0 0,-1-1 0 0 0,1-1 0 0 0,-1 0 0 0 0,1-1 0 0 0,0 0 0 0 0,-1-1 0 0 0,1 0 0 0 0,-3-3 0 0 0,-1 0 0 0 0,0-1 0 0 0,1 1 0 0 0,-2-1 0 0 0,-1-1 0 0 0,2 1 0 0 0,0-2 0 0 0,2 1 0 0 0,0 1 0 0 0,2 0 0 0 0,-1 0 0 0 0,1-1 0 0 0,-1 1 0 0 0,1 2 0 0 0,0 0 0 0 0,-1 1 0 0 0,1 1 0 0 0,0-1 0 0 0,-1 4 0 0 0,1 1 0 0 0,-1-1 0 0 0,-2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0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10146 9423 16383 0 0,'5'0'0'0'0,"8"0"0"0"0,5 0 0 0 0,7 0 0 0 0,9 0 0 0 0,5 0 0 0 0,7 0 0 0 0,1 0 0 0 0,-2 0 0 0 0,-4 0 0 0 0,-3 0 0 0 0,-4 0 0 0 0,-3 0 0 0 0,-6 0 0 0 0,-4 0 0 0 0,-3 0 0 0 0,-2 0 0 0 0,0 0 0 0 0,-2 0 0 0 0,1 0 0 0 0,-1 0 0 0 0,1 0 0 0 0,0 0 0 0 0,1 0 0 0 0,-1 0 0 0 0,1 0 0 0 0,-1 0 0 0 0,3 0 0 0 0,1 0 0 0 0,0 2 0 0 0,-1 2 0 0 0,0-1 0 0 0,-1 0 0 0 0,-1-1 0 0 0,-1-1 0 0 0,1-1 0 0 0,-1 1 0 0 0,1-1 0 0 0,-1 0 0 0 0,1-1 0 0 0,-1 1 0 0 0,0 0 0 0 0,1 0 0 0 0,-1 0 0 0 0,1 0 0 0 0,0 0 0 0 0,-1 0 0 0 0,1 0 0 0 0,-1 0 0 0 0,1 3 0 0 0,-1 0 0 0 0,1 0 0 0 0,-1 0 0 0 0,1-1 0 0 0,-1-1 0 0 0,1 0 0 0 0,-1-1 0 0 0,1 0 0 0 0,-1 0 0 0 0,1 0 0 0 0,-1 0 0 0 0,1 0 0 0 0,-1-1 0 0 0,1 1 0 0 0,0 0 0 0 0,-1 0 0 0 0,1 0 0 0 0,-1 0 0 0 0,1-2 0 0 0,-1-2 0 0 0,1 1 0 0 0,-1 0 0 0 0,1 1 0 0 0,-1 1 0 0 0,1 0 0 0 0,-1 1 0 0 0,1 0 0 0 0,-1 0 0 0 0,1 0 0 0 0,-1 1 0 0 0,1-1 0 0 0,-1 0 0 0 0,1 0 0 0 0,-1 0 0 0 0,1 0 0 0 0,2 0 0 0 0,1 0 0 0 0,0 0 0 0 0,-1 0 0 0 0,0 0 0 0 0,-2 0 0 0 0,0 0 0 0 0,0 0 0 0 0,0 0 0 0 0,-1 0 0 0 0,-2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1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10170 12900 16383 0 0,'3'0'0'0'0,"3"3"0"0"0,4 0 0 0 0,5 3 0 0 0,11 4 0 0 0,7 3 0 0 0,3-1 0 0 0,1 1 0 0 0,-1-3 0 0 0,5 1 0 0 0,0-1 0 0 0,-3 1 0 0 0,-6 0 0 0 0,3-1 0 0 0,1-3 0 0 0,0-2 0 0 0,-4-2 0 0 0,-5-2 0 0 0,-4 0 0 0 0,-1-2 0 0 0,-1 1 0 0 0,1 0 0 0 0,-1 2 0 0 0,1 1 0 0 0,0 0 0 0 0,-1-1 0 0 0,-2 0 0 0 0,-1-1 0 0 0,-2 0 0 0 0,0-1 0 0 0,2 0 0 0 0,4 0 0 0 0,0 0 0 0 0,-1 0 0 0 0,-1 0 0 0 0,-2 0 0 0 0,-1 0 0 0 0,2 0 0 0 0,1 0 0 0 0,-2 0 0 0 0,0-3 0 0 0,-1 0 0 0 0,0-1 0 0 0,-4-1 0 0 0,2 0 0 0 0,1 0 0 0 0,0 2 0 0 0,0 0 0 0 0,0 2 0 0 0,0 1 0 0 0,0 0 0 0 0,-1 0 0 0 0,1 0 0 0 0,-3-2 0 0 0,-1-2 0 0 0,0 1 0 0 0,1 0 0 0 0,0 2 0 0 0,2-1 0 0 0,0 2 0 0 0,2-3 0 0 0,2-1 0 0 0,0 1 0 0 0,0 1 0 0 0,-2 0 0 0 0,0 1 0 0 0,-1-2 0 0 0,0-1 0 0 0,0 1 0 0 0,-4-3 0 0 0,0 1 0 0 0,0 1 0 0 0,1 0 0 0 0,1 2 0 0 0,0 1 0 0 0,1 1 0 0 0,0 0 0 0 0,1 0 0 0 0,-1 0 0 0 0,1 0 0 0 0,0 0 0 0 0,-1 1 0 0 0,1-1 0 0 0,-1 0 0 0 0,1 0 0 0 0,-1 0 0 0 0,1 0 0 0 0,-1 0 0 0 0,1 0 0 0 0,-3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7:25:10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13316 6750 16383 0 0,'4'0'0'0'0,"4"0"0"0"0,7 0 0 0 0,8 0 0 0 0,4 0 0 0 0,4 0 0 0 0,11-5 0 0 0,5-2 0 0 0,10 1 0 0 0,2-3 0 0 0,5 1 0 0 0,0 2 0 0 0,-6 1 0 0 0,-8 2 0 0 0,-7 1 0 0 0,-7 2 0 0 0,-6 0 0 0 0,-5 0 0 0 0,8 0 0 0 0,2 1 0 0 0,2-1 0 0 0,-2 0 0 0 0,-1 0 0 0 0,-2 0 0 0 0,-3 0 0 0 0,-1 0 0 0 0,0-3 0 0 0,-3-2 0 0 0,-2 1 0 0 0,3 1 0 0 0,2 0 0 0 0,1 2 0 0 0,-2 0 0 0 0,2 0 0 0 0,2 1 0 0 0,3 1 0 0 0,2-1 0 0 0,2 0 0 0 0,-2 0 0 0 0,-1 0 0 0 0,-2 0 0 0 0,-1 0 0 0 0,-2 0 0 0 0,0 0 0 0 0,-1 0 0 0 0,1 0 0 0 0,2 0 0 0 0,3 0 0 0 0,-2 0 0 0 0,1 0 0 0 0,-3 0 0 0 0,-2 0 0 0 0,-4 0 0 0 0,-2 0 0 0 0,-2 0 0 0 0,3 0 0 0 0,0 0 0 0 0,-1 0 0 0 0,3 0 0 0 0,12 0 0 0 0,14 0 0 0 0,5 0 0 0 0,7 0 0 0 0,0 0 0 0 0,-7 0 0 0 0,-7 0 0 0 0,-9 0 0 0 0,-8 0 0 0 0,-2 0 0 0 0,-1 0 0 0 0,11 0 0 0 0,12 0 0 0 0,4 0 0 0 0,7 5 0 0 0,8 2 0 0 0,-2 2 0 0 0,-6 1 0 0 0,-7-2 0 0 0,-10-3 0 0 0,-6-1 0 0 0,-4-2 0 0 0,0-1 0 0 0,-1-1 0 0 0,9 0 0 0 0,11 4 0 0 0,11 2 0 0 0,1 0 0 0 0,4-1 0 0 0,-4-2 0 0 0,-10 0 0 0 0,0-2 0 0 0,-3-1 0 0 0,-4 0 0 0 0,-4 0 0 0 0,-4 0 0 0 0,-1-1 0 0 0,-6 1 0 0 0,-1 0 0 0 0,7 0 0 0 0,1 0 0 0 0,-1 0 0 0 0,-3 0 0 0 0,-6 0 0 0 0,-2 0 0 0 0,-2 0 0 0 0,0 0 0 0 0,11 0 0 0 0,4 0 0 0 0,10 0 0 0 0,3 0 0 0 0,-2 0 0 0 0,-3 0 0 0 0,-8 0 0 0 0,-7 0 0 0 0,-7 0 0 0 0,-2 0 0 0 0,1 0 0 0 0,-1 0 0 0 0,-1 0 0 0 0,0 0 0 0 0,0 0 0 0 0,-2 0 0 0 0,-1 0 0 0 0,-2 0 0 0 0,-1 0 0 0 0,-1 0 0 0 0,3 0 0 0 0,1 0 0 0 0,3 0 0 0 0,1 0 0 0 0,1 0 0 0 0,4 0 0 0 0,-1 0 0 0 0,-3 0 0 0 0,1 0 0 0 0,2 0 0 0 0,2 0 0 0 0,2 0 0 0 0,2 0 0 0 0,0 0 0 0 0,2 0 0 0 0,0 0 0 0 0,-3 0 0 0 0,-5 0 0 0 0,-4 0 0 0 0,-4 0 0 0 0,-2 0 0 0 0,-2 0 0 0 0,-1 0 0 0 0,12 0 0 0 0,3 3 0 0 0,11 2 0 0 0,13-1 0 0 0,11 0 0 0 0,0-2 0 0 0,4 0 0 0 0,-4-2 0 0 0,-10 1 0 0 0,-9-1 0 0 0,-6 0 0 0 0,-3-1 0 0 0,-3 1 0 0 0,0 0 0 0 0,7 0 0 0 0,12 5 0 0 0,10 1 0 0 0,10 0 0 0 0,5 0 0 0 0,4-3 0 0 0,-5-1 0 0 0,-11 0 0 0 0,-13-2 0 0 0,-10 0 0 0 0,-9 0 0 0 0,-5 0 0 0 0,-1-1 0 0 0,1 1 0 0 0,10 0 0 0 0,28 0 0 0 0,18 0 0 0 0,24 0 0 0 0,26 0 0 0 0,2 0 0 0 0,-6 5 0 0 0,4 1 0 0 0,-18 0 0 0 0,-22-1 0 0 0,-22-1 0 0 0,-9-2 0 0 0,-9-1 0 0 0,-12 0 0 0 0,2-1 0 0 0,7 0 0 0 0,-3-1 0 0 0,5 1 0 0 0,7 0 0 0 0,-1 0 0 0 0,4 0 0 0 0,-3 0 0 0 0,-6 0 0 0 0,-10 0 0 0 0,-6 0 0 0 0,-4 0 0 0 0,-1 0 0 0 0,-5 0 0 0 0,0 0 0 0 0,0 0 0 0 0,2 0 0 0 0,1 0 0 0 0,-2 0 0 0 0,0 0 0 0 0,-2 0 0 0 0,-4 0 0 0 0,1 0 0 0 0,2 0 0 0 0,10 0 0 0 0,5 0 0 0 0,10 0 0 0 0,2 0 0 0 0,6-5 0 0 0,-5-2 0 0 0,-9 1 0 0 0,-9 1 0 0 0,-9 1 0 0 0,-6-1 0 0 0,-1-1 0 0 0,-1 1 0 0 0,2 2 0 0 0,0-3 0 0 0,2 0 0 0 0,0 1 0 0 0,-2 2 0 0 0,-1-3 0 0 0,1 0 0 0 0,-3-2 0 0 0,-3 0 0 0 0,2 1 0 0 0,1 2 0 0 0,3 2 0 0 0,4 2 0 0 0,4 0 0 0 0,2 4 0 0 0,3 2 0 0 0,-3 0 0 0 0,-1-2 0 0 0,-2 0 0 0 0,-4 2 0 0 0,-3 1 0 0 0,-3-2 0 0 0,1 3 0 0 0,4 0 0 0 0,0-2 0 0 0,2 0 0 0 0,0-3 0 0 0,0 0 0 0 0,0-2 0 0 0,-2 0 0 0 0,-4 0 0 0 0,3 0 0 0 0,-2-1 0 0 0,3 5 0 0 0,0 0 0 0 0,1 0 0 0 0,4-1 0 0 0,1 0 0 0 0,0-2 0 0 0,-4 0 0 0 0,1-1 0 0 0,1 1 0 0 0,2-2 0 0 0,-1 1 0 0 0,-3 0 0 0 0,-3 0 0 0 0,-3 0 0 0 0,1 0 0 0 0,3 0 0 0 0,1 0 0 0 0,-2 0 0 0 0,-2 0 0 0 0,-2 0 0 0 0,-1 0 0 0 0,-2 0 0 0 0,0 0 0 0 0,0 0 0 0 0,2 0 0 0 0,6 0 0 0 0,24 0 0 0 0,9 0 0 0 0,3 0 0 0 0,-4 0 0 0 0,-9 0 0 0 0,-9 0 0 0 0,-6 0 0 0 0,-4 0 0 0 0,-3 0 0 0 0,-1 0 0 0 0,0 0 0 0 0,3 0 0 0 0,2 0 0 0 0,3 0 0 0 0,2 0 0 0 0,1 0 0 0 0,0 0 0 0 0,-2 0 0 0 0,-1 0 0 0 0,-4 3 0 0 0,-3 2 0 0 0,0-1 0 0 0,-2-1 0 0 0,1 0 0 0 0,11-2 0 0 0,6 0 0 0 0,26-1 0 0 0,16 0 0 0 0,25 0 0 0 0,8 5 0 0 0,15 1 0 0 0,-8 0 0 0 0,-20-1 0 0 0,-21-1 0 0 0,-21-2 0 0 0,-16-1 0 0 0,-9 0 0 0 0,-8-1 0 0 0,5-1 0 0 0,4 1 0 0 0,9 0 0 0 0,3 0 0 0 0,-1 0 0 0 0,-6-1 0 0 0,-4 1 0 0 0,-2 4 0 0 0,-5 0 0 0 0,-1 0 0 0 0,-4 0 0 0 0,-3-2 0 0 0,-3 0 0 0 0,2-1 0 0 0,-2-1 0 0 0,12 0 0 0 0,5 0 0 0 0,11 0 0 0 0,4 0 0 0 0,-2-1 0 0 0,-3 1 0 0 0,5 0 0 0 0,-1 0 0 0 0,-5 0 0 0 0,-6 0 0 0 0,-6 0 0 0 0,5 0 0 0 0,-2 0 0 0 0,-4 0 0 0 0,-5 0 0 0 0,-4 0 0 0 0,-4 0 0 0 0,-3 0 0 0 0,2 0 0 0 0,4 0 0 0 0,0 4 0 0 0,0 0 0 0 0,1 0 0 0 0,3 0 0 0 0,3-2 0 0 0,11 0 0 0 0,4 2 0 0 0,-3 1 0 0 0,-6-1 0 0 0,-6-1 0 0 0,-6 0 0 0 0,-4-2 0 0 0,-3 0 0 0 0,-1-1 0 0 0,2 0 0 0 0,1 0 0 0 0,3-1 0 0 0,1 1 0 0 0,2 0 0 0 0,0 0 0 0 0,-2 0 0 0 0,-2 0 0 0 0,2 0 0 0 0,-1 0 0 0 0,2 0 0 0 0,3 0 0 0 0,0 0 0 0 0,9-5 0 0 0,1-2 0 0 0,-2 1 0 0 0,-6 1 0 0 0,-7-2 0 0 0,-6 0 0 0 0,-2 2 0 0 0,-1 1 0 0 0,0 1 0 0 0,-3-2 0 0 0,-4-3 0 0 0,-10-1 0 0 0,-5-2 0 0 0,-9-2 0 0 0,-2-3 0 0 0,-4 1 0 0 0,0 0 0 0 0,1 0 0 0 0,-1-2 0 0 0,1 2 0 0 0,10 4 0 0 0,13 4 0 0 0,13 3 0 0 0,10 2 0 0 0,7 1 0 0 0,4 1 0 0 0,0 4 0 0 0,-3 2 0 0 0,-5-1 0 0 0,-4-1 0 0 0,-3-2 0 0 0,-2 0 0 0 0,-1-1 0 0 0,-1-4 0 0 0,0-2 0 0 0,3 1 0 0 0,2 0 0 0 0,0 1 0 0 0,-1-2 0 0 0,2 0 0 0 0,4 0 0 0 0,1 2 0 0 0,-3 0 0 0 0,3 2 0 0 0,1 0 0 0 0,0 1 0 0 0,-3 0 0 0 0,-2 0 0 0 0,-6-3 0 0 0,-2-1 0 0 0,-2 0 0 0 0,0 0 0 0 0,1 2 0 0 0,1 1 0 0 0,-3 3 0 0 0,0 2 0 0 0,0 1 0 0 0,1-2 0 0 0,2 0 0 0 0,0-2 0 0 0,1 0 0 0 0,1 0 0 0 0,0-1 0 0 0,0 3 0 0 0,0 1 0 0 0,0 1 0 0 0,-4 1 0 0 0,0 1 0 0 0,-1-1 0 0 0,2-2 0 0 0,0 2 0 0 0,1 0 0 0 0,1-1 0 0 0,1-1 0 0 0,0-2 0 0 0,0-1 0 0 0,0 3 0 0 0,-4 4 0 0 0,0 0 0 0 0,-4-4 0 0 0,3-2 0 0 0,-1 0 0 0 0,4 2 0 0 0,3-2 0 0 0,0 1 0 0 0,0-2 0 0 0,1 0 0 0 0,-1-1 0 0 0,-1 0 0 0 0,1 0 0 0 0,-1 0 0 0 0,0 0 0 0 0,-1 0 0 0 0,1 0 0 0 0,0 0 0 0 0,0 0 0 0 0,-1 0 0 0 0,-2 3 0 0 0,-2 2 0 0 0,1-1 0 0 0,0-1 0 0 0,-2-4 0 0 0,0-5 0 0 0,0-2 0 0 0,-1-3 0 0 0,0 1 0 0 0,-2 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10189 14047 16383 0 0,'2'0'0'0'0,"7"0"0"0"0,7 0 0 0 0,5 0 0 0 0,5 0 0 0 0,4 0 0 0 0,1 0 0 0 0,-2 0 0 0 0,0 0 0 0 0,0 0 0 0 0,6 0 0 0 0,3 0 0 0 0,0 0 0 0 0,-1 2 0 0 0,-2 2 0 0 0,-4-1 0 0 0,-2 0 0 0 0,-3-1 0 0 0,-4-1 0 0 0,-2 0 0 0 0,-3-1 0 0 0,2 0 0 0 0,-1 0 0 0 0,3 0 0 0 0,0-1 0 0 0,2 1 0 0 0,2 0 0 0 0,-1 0 0 0 0,-1 0 0 0 0,-2 0 0 0 0,-2 0 0 0 0,-2 0 0 0 0,-1 0 0 0 0,-1 0 0 0 0,1 0 0 0 0,-1 0 0 0 0,0 0 0 0 0,0 0 0 0 0,0 0 0 0 0,1 0 0 0 0,-1 0 0 0 0,3 0 0 0 0,4 0 0 0 0,0 0 0 0 0,0 0 0 0 0,-2 0 0 0 0,1 0 0 0 0,0 0 0 0 0,-1 0 0 0 0,-2 0 0 0 0,-1 0 0 0 0,0 0 0 0 0,-1 0 0 0 0,-1 0 0 0 0,1 0 0 0 0,-1 0 0 0 0,0 0 0 0 0,1 0 0 0 0,2 0 0 0 0,3 0 0 0 0,1 0 0 0 0,0 0 0 0 0,-2 0 0 0 0,-1 0 0 0 0,-2 0 0 0 0,2 0 0 0 0,0 0 0 0 0,0 0 0 0 0,-1 0 0 0 0,-1 0 0 0 0,-1 0 0 0 0,0 0 0 0 0,0 0 0 0 0,-1 0 0 0 0,3 0 0 0 0,1 0 0 0 0,0 0 0 0 0,-1 0 0 0 0,-1 0 0 0 0,0 0 0 0 0,-1 0 0 0 0,0 0 0 0 0,-1 0 0 0 0,1 0 0 0 0,-1 0 0 0 0,1 0 0 0 0,-4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8610 7090 16383 0 0,'-5'0'0'0'0,"-2"2"0"0"0,-5 2 0 0 0,-5-1 0 0 0,-6 0 0 0 0,-3-1 0 0 0,-4-1 0 0 0,0-1 0 0 0,1 1 0 0 0,6-4 0 0 0,1-1 0 0 0,2-2 0 0 0,2 0 0 0 0,2 1 0 0 0,0 1 0 0 0,1 1 0 0 0,2-1 0 0 0,-1 0 0 0 0,-4 0 0 0 0,-4 2 0 0 0,-3 0 0 0 0,0 1 0 0 0,1 1 0 0 0,0 0 0 0 0,-2 0 0 0 0,2 0 0 0 0,2 0 0 0 0,2 0 0 0 0,2-2 0 0 0,1-4 0 0 0,1-1 0 0 0,1 1 0 0 0,0 1 0 0 0,0 2 0 0 0,0 1 0 0 0,0 1 0 0 0,0 1 0 0 0,0 0 0 0 0,-3 0 0 0 0,-1 1 0 0 0,0-1 0 0 0,1 0 0 0 0,-2-2 0 0 0,0-2 0 0 0,1 1 0 0 0,1 0 0 0 0,0 1 0 0 0,2-1 0 0 0,0-2 0 0 0,-2 2 0 0 0,-1-3 0 0 0,1 1 0 0 0,0 1 0 0 0,1 0 0 0 0,1 2 0 0 0,0 1 0 0 0,0 1 0 0 0,1 0 0 0 0,-1 0 0 0 0,1 0 0 0 0,0 0 0 0 0,2-2 0 0 0,-1-1 0 0 0,-1-1 0 0 0,-1 2 0 0 0,-1-3 0 0 0,1 0 0 0 0,0 1 0 0 0,1 1 0 0 0,-1 2 0 0 0,1-1 0 0 0,-1 2 0 0 0,1 0 0 0 0,2-3 0 0 0,-1 0 0 0 0,-4 0 0 0 0,1-2 0 0 0,-2-1 0 0 0,-2 2 0 0 0,1-2 0 0 0,0 0 0 0 0,-2 2 0 0 0,-3 1 0 0 0,-2 1 0 0 0,1 1 0 0 0,2 0 0 0 0,2 1 0 0 0,3 0 0 0 0,5-2 0 0 0,-2-1 0 0 0,-2-1 0 0 0,-3 2 0 0 0,-4 0 0 0 0,-3 1 0 0 0,-1 0 0 0 0,-2 1 0 0 0,2-3 0 0 0,12 0 0 0 0,11 0 0 0 0,9 0 0 0 0,6-1 0 0 0,5-1 0 0 0,3 1 0 0 0,1 1 0 0 0,-3-1 0 0 0,-1-1 0 0 0,-1-1 0 0 0,1-1 0 0 0,0 2 0 0 0,1 2 0 0 0,0 0 0 0 0,0 2 0 0 0,3 0 0 0 0,1 1 0 0 0,0 1 0 0 0,-1-1 0 0 0,0 0 0 0 0,-1 3 0 0 0,-1 1 0 0 0,0-1 0 0 0,-1 0 0 0 0,1-1 0 0 0,-1-1 0 0 0,0-1 0 0 0,1 1 0 0 0,-1-1 0 0 0,1 2 0 0 0,-1 1 0 0 0,1 1 0 0 0,-1-2 0 0 0,-2 3 0 0 0,2-1 0 0 0,0 0 0 0 0,1-1 0 0 0,1-1 0 0 0,-1-1 0 0 0,3-1 0 0 0,3 1 0 0 0,0-2 0 0 0,0 1 0 0 0,-2 3 0 0 0,1 0 0 0 0,0 0 0 0 0,-1 0 0 0 0,-2-1 0 0 0,-1-1 0 0 0,0-1 0 0 0,-1 1 0 0 0,-1-1 0 0 0,0 0 0 0 0,1-1 0 0 0,-1 1 0 0 0,0 0 0 0 0,1 0 0 0 0,-1 0 0 0 0,1 0 0 0 0,-1 0 0 0 0,1 0 0 0 0,-1 0 0 0 0,3 0 0 0 0,4 0 0 0 0,0 0 0 0 0,0 0 0 0 0,-2 0 0 0 0,-2 0 0 0 0,0 0 0 0 0,-2 0 0 0 0,0 0 0 0 0,-1 0 0 0 0,3 0 0 0 0,1 0 0 0 0,0 0 0 0 0,-1 0 0 0 0,-1 0 0 0 0,-1 0 0 0 0,1 0 0 0 0,-2 0 0 0 0,1 0 0 0 0,-1 0 0 0 0,1 0 0 0 0,-1 0 0 0 0,0 0 0 0 0,1 0 0 0 0,-1 0 0 0 0,1 0 0 0 0,-1 0 0 0 0,1 0 0 0 0,-1 0 0 0 0,1 0 0 0 0,2 0 0 0 0,1 0 0 0 0,0 0 0 0 0,-1 0 0 0 0,0 0 0 0 0,-2 0 0 0 0,0 0 0 0 0,0 0 0 0 0,0 0 0 0 0,-1 0 0 0 0,1 0 0 0 0,-1-3 0 0 0,0 0 0 0 0,1 0 0 0 0,-1 0 0 0 0,1 1 0 0 0,-1 1 0 0 0,-2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8593 8082 16383 0 0,'-6'0'0'0'0,"-6"0"0"0"0,-7 0 0 0 0,-5 0 0 0 0,-4 0 0 0 0,-2 0 0 0 0,-1 0 0 0 0,-1 0 0 0 0,-1 0 0 0 0,2 0 0 0 0,-7 0 0 0 0,-2 0 0 0 0,1 0 0 0 0,2 0 0 0 0,2 0 0 0 0,1 0 0 0 0,2 0 0 0 0,1 0 0 0 0,0 0 0 0 0,1 0 0 0 0,-1 0 0 0 0,1 0 0 0 0,0 0 0 0 0,-1 0 0 0 0,0 0 0 0 0,1 0 0 0 0,2 0 0 0 0,3 0 0 0 0,4 0 0 0 0,2 0 0 0 0,2 0 0 0 0,2 0 0 0 0,0-2 0 0 0,0-2 0 0 0,0 1 0 0 0,-2 0 0 0 0,-1 1 0 0 0,-1 1 0 0 0,1 0 0 0 0,1 1 0 0 0,1 0 0 0 0,0 0 0 0 0,0 0 0 0 0,1 1 0 0 0,-1-1 0 0 0,1 0 0 0 0,0 0 0 0 0,0 0 0 0 0,-1 0 0 0 0,1 0 0 0 0,0 0 0 0 0,-3 0 0 0 0,-4 0 0 0 0,-2 0 0 0 0,-4 0 0 0 0,-7 0 0 0 0,-4 0 0 0 0,0 0 0 0 0,1 0 0 0 0,2 0 0 0 0,2 0 0 0 0,1 0 0 0 0,2 0 0 0 0,0 0 0 0 0,0 0 0 0 0,1 0 0 0 0,-1 0 0 0 0,1 0 0 0 0,0 0 0 0 0,-1 0 0 0 0,0 0 0 0 0,6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1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7912 9715 16383 0 0,'-2'2'0'0'0,"-7"2"0"0"0,-1 2 0 0 0,0 2 0 0 0,-2 1 0 0 0,-3 1 0 0 0,0-1 0 0 0,-1-3 0 0 0,-1-1 0 0 0,1-3 0 0 0,3 2 0 0 0,-2 0 0 0 0,-4-1 0 0 0,-3 0 0 0 0,-4-2 0 0 0,-2 0 0 0 0,-2-1 0 0 0,5-2 0 0 0,0-2 0 0 0,1 0 0 0 0,-2-1 0 0 0,1-1 0 0 0,2 2 0 0 0,5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1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8669 9623 16383 0 0,'-3'-2'0'0'0,"-3"-2"0"0"0,-3 1 0 0 0,-6 0 0 0 0,-5 4 0 0 0,-2 1 0 0 0,0 1 0 0 0,-1-1 0 0 0,-2 0 0 0 0,1-1 0 0 0,-2 0 0 0 0,0 0 0 0 0,1-1 0 0 0,-1 0 0 0 0,-1 0 0 0 0,0-1 0 0 0,0 4 0 0 0,-5 0 0 0 0,-4 1 0 0 0,0-2 0 0 0,4 0 0 0 0,1-1 0 0 0,3 0 0 0 0,2-1 0 0 0,3 0 0 0 0,2 0 0 0 0,2 0 0 0 0,2 0 0 0 0,1 0 0 0 0,-2 0 0 0 0,0-1 0 0 0,2 4 0 0 0,-7 1 0 0 0,-11-1 0 0 0,-5 0 0 0 0,-8-2 0 0 0,-1 1 0 0 0,3-2 0 0 0,4 0 0 0 0,3 1 0 0 0,3-2 0 0 0,2 1 0 0 0,2 0 0 0 0,1 0 0 0 0,0 0 0 0 0,0 0 0 0 0,0 0 0 0 0,5 2 0 0 0,4 2 0 0 0,3-1 0 0 0,2 0 0 0 0,1-1 0 0 0,1-1 0 0 0,0 0 0 0 0,-1-1 0 0 0,0 0 0 0 0,1 0 0 0 0,-4 0 0 0 0,-4-1 0 0 0,0 1 0 0 0,1 0 0 0 0,1-2 0 0 0,2-2 0 0 0,-2 1 0 0 0,0 0 0 0 0,1 1 0 0 0,1 1 0 0 0,1 0 0 0 0,1 1 0 0 0,0 0 0 0 0,1-3 0 0 0,0 0 0 0 0,-1 0 0 0 0,4-2 0 0 0,-2-1 0 0 0,-4 2 0 0 0,-2-2 0 0 0,1 0 0 0 0,0-1 0 0 0,1 0 0 0 0,1 2 0 0 0,1 1 0 0 0,0 2 0 0 0,-2 1 0 0 0,0 0 0 0 0,-4 1 0 0 0,1 0 0 0 0,-2 1 0 0 0,-2-1 0 0 0,3 0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1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8632 10735 16383 0 0,'-5'0'0'0'0,"-2"2"0"0"0,-5 2 0 0 0,-6-1 0 0 0,1-3 0 0 0,-9-2 0 0 0,-5 0 0 0 0,1 0 0 0 0,-1 0 0 0 0,3 1 0 0 0,3 0 0 0 0,4 1 0 0 0,2 0 0 0 0,3 0 0 0 0,0 0 0 0 0,1 0 0 0 0,3-2 0 0 0,-2-2 0 0 0,2-2 0 0 0,-3 0 0 0 0,-4 1 0 0 0,-1 1 0 0 0,0 1 0 0 0,1 2 0 0 0,1 0 0 0 0,-1 1 0 0 0,-4 0 0 0 0,1 0 0 0 0,-2 1 0 0 0,0-1 0 0 0,3 0 0 0 0,1 0 0 0 0,2 0 0 0 0,2 0 0 0 0,0 0 0 0 0,-2 0 0 0 0,-3 0 0 0 0,-4-2 0 0 0,1-2 0 0 0,-2 1 0 0 0,-1 0 0 0 0,-7 5 0 0 0,-1 2 0 0 0,0 3 0 0 0,4 0 0 0 0,4-1 0 0 0,5-2 0 0 0,2-1 0 0 0,3-1 0 0 0,2-1 0 0 0,0-1 0 0 0,-2 0 0 0 0,-1 0 0 0 0,-3-1 0 0 0,0 1 0 0 0,1 0 0 0 0,1 0 0 0 0,1 0 0 0 0,2 0 0 0 0,0 0 0 0 0,0 0 0 0 0,1 0 0 0 0,-3 0 0 0 0,-1 0 0 0 0,1 0 0 0 0,0 0 0 0 0,1 0 0 0 0,-2 0 0 0 0,-1 0 0 0 0,-1 0 0 0 0,-1 0 0 0 0,2 0 0 0 0,1 0 0 0 0,1 0 0 0 0,-1 0 0 0 0,0 0 0 0 0,0 0 0 0 0,1 0 0 0 0,-2 0 0 0 0,1 0 0 0 0,-1 0 0 0 0,2 0 0 0 0,-1 0 0 0 0,-1 0 0 0 0,-2 0 0 0 0,0 0 0 0 0,2 0 0 0 0,1 0 0 0 0,1 2 0 0 0,2 2 0 0 0,2 2 0 0 0,-6 0 0 0 0,-4 2 0 0 0,0-1 0 0 0,2 1 0 0 0,2 0 0 0 0,1-2 0 0 0,2-2 0 0 0,-2-2 0 0 0,3 2 0 0 0,1 2 0 0 0,0 1 0 0 0,1-1 0 0 0,2-2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1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9002 12049 16383 0 0,'0'-3'0'0'0,"-3"0"0"0"0,-3-1 0 0 0,-1-1 0 0 0,-4-3 0 0 0,-3 0 0 0 0,-2 1 0 0 0,-3 2 0 0 0,-4-3 0 0 0,0-1 0 0 0,-2 2 0 0 0,-1-1 0 0 0,-3 1 0 0 0,0 1 0 0 0,1 3 0 0 0,4 1 0 0 0,-1 1 0 0 0,0 0 0 0 0,1 2 0 0 0,0-1 0 0 0,1 0 0 0 0,-1 1 0 0 0,1-1 0 0 0,0 0 0 0 0,0 0 0 0 0,3 0 0 0 0,1 0 0 0 0,-2 0 0 0 0,-1 0 0 0 0,-3 0 0 0 0,-2 0 0 0 0,-2 0 0 0 0,-2 0 0 0 0,3 0 0 0 0,1 0 0 0 0,1 0 0 0 0,1 0 0 0 0,-1 0 0 0 0,2 0 0 0 0,-1 0 0 0 0,-1 0 0 0 0,1 0 0 0 0,-6 0 0 0 0,-10 0 0 0 0,-1 0 0 0 0,3 0 0 0 0,1-3 0 0 0,6 0 0 0 0,5 0 0 0 0,4 0 0 0 0,4 1 0 0 0,0 1 0 0 0,1-3 0 0 0,0-2 0 0 0,1-1 0 0 0,-2 1 0 0 0,-3-1 0 0 0,-3 1 0 0 0,-2 1 0 0 0,0 1 0 0 0,3 2 0 0 0,0 1 0 0 0,-1 1 0 0 0,0 0 0 0 0,1 0 0 0 0,-2 0 0 0 0,-2 0 0 0 0,0 1 0 0 0,-8-1 0 0 0,0 0 0 0 0,0 0 0 0 0,5 0 0 0 0,4 0 0 0 0,5 0 0 0 0,2 0 0 0 0,3 0 0 0 0,2 0 0 0 0,-2 0 0 0 0,1-3 0 0 0,-1 0 0 0 0,0-1 0 0 0,0 2 0 0 0,0 0 0 0 0,0 1 0 0 0,1 0 0 0 0,0 1 0 0 0,1 0 0 0 0,-1 0 0 0 0,-2 0 0 0 0,-3 0 0 0 0,-1 0 0 0 0,-2 0 0 0 0,1 0 0 0 0,1 0 0 0 0,2 3 0 0 0,2 1 0 0 0,1-1 0 0 0,2-1 0 0 0,-3 0 0 0 0,-1 0 0 0 0,1-2 0 0 0,0 0 0 0 0,1 0 0 0 0,1 0 0 0 0,0 0 0 0 0,0 0 0 0 0,1 0 0 0 0,2 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2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8507 13116 16383 0 0,'-5'0'0'0'0,"-2"2"0"0"0,-5 2 0 0 0,-11 3 0 0 0,-15 1 0 0 0,-4-2 0 0 0,-8-1 0 0 0,-7-1 0 0 0,2-2 0 0 0,7-1 0 0 0,9-1 0 0 0,9 0 0 0 0,7-1 0 0 0,4 1 0 0 0,1 0 0 0 0,-2 0 0 0 0,-10-1 0 0 0,2-1 0 0 0,-1-2 0 0 0,-7 1 0 0 0,-2 0 0 0 0,0 1 0 0 0,1 1 0 0 0,-4 0 0 0 0,-1 1 0 0 0,-5 0 0 0 0,1 0 0 0 0,-3 0 0 0 0,0 1 0 0 0,5-1 0 0 0,6 0 0 0 0,8 0 0 0 0,6 3 0 0 0,4 0 0 0 0,3 0 0 0 0,2 0 0 0 0,1-1 0 0 0,-2-4 0 0 0,-4 0 0 0 0,-2-2 0 0 0,2 2 0 0 0,0 0 0 0 0,2 0 0 0 0,1 2 0 0 0,1-1 0 0 0,-3 1 0 0 0,1 0 0 0 0,-1 0 0 0 0,1 0 0 0 0,1 1 0 0 0,1-4 0 0 0,0 0 0 0 0,1-1 0 0 0,-3 2 0 0 0,-4 0 0 0 0,-2 0 0 0 0,-4-1 0 0 0,2-1 0 0 0,1 1 0 0 0,1 0 0 0 0,-1 2 0 0 0,-2 0 0 0 0,-1 0 0 0 0,-1 1 0 0 0,-2 0 0 0 0,1 0 0 0 0,-1 0 0 0 0,0 0 0 0 0,0 1 0 0 0,0-1 0 0 0,5 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0T21:45:09.12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8519 14318 16383 0 0,'-6'0'0'0'0,"-6"3"0"0"0,-13 0 0 0 0,-7 1 0 0 0,-4-2 0 0 0,-7 0 0 0 0,-8-1 0 0 0,0 3 0 0 0,6-1 0 0 0,5 1 0 0 0,-2-2 0 0 0,-6 0 0 0 0,1-1 0 0 0,-3-1 0 0 0,1 1 0 0 0,4-1 0 0 0,9-3 0 0 0,9-1 0 0 0,6 1 0 0 0,4 0 0 0 0,2 1 0 0 0,-1 1 0 0 0,-10 0 0 0 0,-5 1 0 0 0,-3 0 0 0 0,-1 0 0 0 0,0-3 0 0 0,4 0 0 0 0,4 0 0 0 0,5 0 0 0 0,0 1 0 0 0,-1 1 0 0 0,-2 0 0 0 0,1 1 0 0 0,1 0 0 0 0,3 0 0 0 0,2 0 0 0 0,1 1 0 0 0,-2-1 0 0 0,-2 0 0 0 0,-10-4 0 0 0,-4-1 0 0 0,-2 0 0 0 0,3 1 0 0 0,5 1 0 0 0,4 2 0 0 0,4 0 0 0 0,3 0 0 0 0,0 1 0 0 0,-1 0 0 0 0,1-2 0 0 0,1-1 0 0 0,1 0 0 0 0,-3 0 0 0 0,0 1 0 0 0,1 1 0 0 0,0 0 0 0 0,1 1 0 0 0,0 0 0 0 0,1 0 0 0 0,-2 0 0 0 0,-3 0 0 0 0,-4-2 0 0 0,-2-1 0 0 0,-2-1 0 0 0,-2 2 0 0 0,0 0 0 0 0,3 0 0 0 0,2 2 0 0 0,4 0 0 0 0,6 0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7:25:22.7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7519 5733 16383 0 0,'3'0'0'0'0,"8"0"0"0"0,6 0 0 0 0,6 0 0 0 0,6 0 0 0 0,6 0 0 0 0,2 0 0 0 0,11 5 0 0 0,3 1 0 0 0,0 1 0 0 0,-2-2 0 0 0,-6-2 0 0 0,-7-1 0 0 0,-2 0 0 0 0,-5-2 0 0 0,-3 0 0 0 0,-3 0 0 0 0,-1 0 0 0 0,-2-1 0 0 0,-1 1 0 0 0,3 0 0 0 0,2 0 0 0 0,3 0 0 0 0,0 0 0 0 0,-1 0 0 0 0,-1 0 0 0 0,-2 0 0 0 0,-2 0 0 0 0,0 0 0 0 0,2 0 0 0 0,5 0 0 0 0,0 0 0 0 0,3 0 0 0 0,-1 0 0 0 0,1 0 0 0 0,2 0 0 0 0,-1 0 0 0 0,-2 0 0 0 0,-4 0 0 0 0,-2 0 0 0 0,1 0 0 0 0,0 0 0 0 0,2 0 0 0 0,0 0 0 0 0,-1 0 0 0 0,2 0 0 0 0,-1 0 0 0 0,-1 0 0 0 0,-3 0 0 0 0,0 0 0 0 0,-2 0 0 0 0,-1 0 0 0 0,0 0 0 0 0,3 0 0 0 0,4 0 0 0 0,5 0 0 0 0,-1 0 0 0 0,11 5 0 0 0,0 1 0 0 0,-3 0 0 0 0,-5 0 0 0 0,-4-3 0 0 0,-5-1 0 0 0,-3-1 0 0 0,-2 0 0 0 0,0-1 0 0 0,-1 0 0 0 0,3-1 0 0 0,1 1 0 0 0,1 0 0 0 0,-2 0 0 0 0,0 0 0 0 0,0 0 0 0 0,-2 0 0 0 0,0 0 0 0 0,0 0 0 0 0,0 0 0 0 0,0 0 0 0 0,-1 0 0 0 0,1 0 0 0 0,3 0 0 0 0,1 0 0 0 0,0 0 0 0 0,-1 0 0 0 0,0 0 0 0 0,-2 3 0 0 0,0 2 0 0 0,-1-1 0 0 0,0-1 0 0 0,-1 0 0 0 0,1-2 0 0 0,3 0 0 0 0,1-1 0 0 0,0 0 0 0 0,2 0 0 0 0,1 0 0 0 0,-1 0 0 0 0,-2 0 0 0 0,2 0 0 0 0,3 0 0 0 0,0-1 0 0 0,2 1 0 0 0,2 0 0 0 0,3 4 0 0 0,1 0 0 0 0,2 1 0 0 0,-3-2 0 0 0,8 0 0 0 0,-1-2 0 0 0,-1 0 0 0 0,-3-1 0 0 0,-7 0 0 0 0,-3 0 0 0 0,-5 0 0 0 0,-3 0 0 0 0,-1 0 0 0 0,-1-1 0 0 0,4 1 0 0 0,0 0 0 0 0,0 0 0 0 0,0 0 0 0 0,2 0 0 0 0,-3-3 0 0 0,-1-2 0 0 0,-2 1 0 0 0,0 1 0 0 0,-1 0 0 0 0,1 2 0 0 0,1 0 0 0 0,-1 0 0 0 0,1 1 0 0 0,-1 1 0 0 0,1-1 0 0 0,-4-3 0 0 0,3-2 0 0 0,5 1 0 0 0,1 1 0 0 0,3 0 0 0 0,4 2 0 0 0,0 0 0 0 0,1 0 0 0 0,1 1 0 0 0,-1 1 0 0 0,-3-1 0 0 0,-3 0 0 0 0,-3 0 0 0 0,-2 0 0 0 0,-2 0 0 0 0,3 0 0 0 0,1 0 0 0 0,3 0 0 0 0,11 0 0 0 0,3 0 0 0 0,2 0 0 0 0,-4 0 0 0 0,-2 0 0 0 0,-3 0 0 0 0,-4 0 0 0 0,-5 0 0 0 0,1 0 0 0 0,0 0 0 0 0,-2 0 0 0 0,-2 0 0 0 0,0 0 0 0 0,-2 0 0 0 0,4 0 0 0 0,0 0 0 0 0,3 0 0 0 0,4 0 0 0 0,3 0 0 0 0,-1 0 0 0 0,1 0 0 0 0,10 0 0 0 0,0 0 0 0 0,-4 0 0 0 0,-2 0 0 0 0,-4 0 0 0 0,-4 0 0 0 0,-1 0 0 0 0,-2 0 0 0 0,-2 0 0 0 0,-2 0 0 0 0,-1 0 0 0 0,-2 0 0 0 0,4 0 0 0 0,-1 0 0 0 0,1 0 0 0 0,-1 0 0 0 0,-1 0 0 0 0,2 0 0 0 0,5 0 0 0 0,-1 0 0 0 0,0 0 0 0 0,-3 0 0 0 0,-1 0 0 0 0,-2 0 0 0 0,2 0 0 0 0,1 0 0 0 0,2 0 0 0 0,0 0 0 0 0,3 0 0 0 0,2 0 0 0 0,3 0 0 0 0,2 0 0 0 0,2 0 0 0 0,0 0 0 0 0,1 0 0 0 0,0 0 0 0 0,0 0 0 0 0,-3 0 0 0 0,-5 0 0 0 0,-4 0 0 0 0,-4 0 0 0 0,-3 0 0 0 0,0 0 0 0 0,-2 0 0 0 0,0 0 0 0 0,0 0 0 0 0,0 0 0 0 0,0 0 0 0 0,0 0 0 0 0,1 0 0 0 0,0 0 0 0 0,0 0 0 0 0,3 0 0 0 0,1 0 0 0 0,0 0 0 0 0,3 0 0 0 0,3 0 0 0 0,3 0 0 0 0,0 0 0 0 0,-3 0 0 0 0,1 0 0 0 0,-2 0 0 0 0,1 0 0 0 0,-1 4 0 0 0,-3 0 0 0 0,-2 0 0 0 0,-1 0 0 0 0,1-2 0 0 0,1 0 0 0 0,2-1 0 0 0,1-1 0 0 0,-2 0 0 0 0,-2 0 0 0 0,-1 0 0 0 0,-2-1 0 0 0,0 1 0 0 0,-5 4 0 0 0,-1 0 0 0 0,1 0 0 0 0,0 0 0 0 0,1-2 0 0 0,4 0 0 0 0,2-2 0 0 0,5 1 0 0 0,-1-1 0 0 0,0 0 0 0 0,-2 3 0 0 0,-5-2 0 0 0,-3-2 0 0 0,0 0 0 0 0,-1 0 0 0 0,1 0 0 0 0,1 0 0 0 0,1 1 0 0 0,0 0 0 0 0,1-1 0 0 0,-1 1 0 0 0,1 0 0 0 0,0 0 0 0 0,0 1 0 0 0,0-1 0 0 0,0 0 0 0 0,0 0 0 0 0,3 0 0 0 0,1 0 0 0 0,0 0 0 0 0,0 0 0 0 0,1 0 0 0 0,4 0 0 0 0,1 0 0 0 0,1 0 0 0 0,3 0 0 0 0,1 0 0 0 0,-1 0 0 0 0,1 0 0 0 0,0 0 0 0 0,-2 0 0 0 0,0 0 0 0 0,1 0 0 0 0,-1 0 0 0 0,-4 0 0 0 0,0 0 0 0 0,-1 0 0 0 0,-2 0 0 0 0,-2 0 0 0 0,1 0 0 0 0,1 0 0 0 0,-2 0 0 0 0,-1 0 0 0 0,2 0 0 0 0,4 0 0 0 0,0 0 0 0 0,2 0 0 0 0,2 0 0 0 0,-1 0 0 0 0,-2 0 0 0 0,-3 0 0 0 0,-4 0 0 0 0,-1 0 0 0 0,-1 0 0 0 0,2 0 0 0 0,4 0 0 0 0,5 0 0 0 0,-1 0 0 0 0,-1 0 0 0 0,0 0 0 0 0,-1 0 0 0 0,-3 0 0 0 0,-1 0 0 0 0,0 0 0 0 0,1 0 0 0 0,-2 0 0 0 0,-1 0 0 0 0,-1 0 0 0 0,-1-4 0 0 0,-1 0 0 0 0,0-1 0 0 0,0 2 0 0 0,3 0 0 0 0,4 2 0 0 0,1 0 0 0 0,0 1 0 0 0,-3 0 0 0 0,-1 0 0 0 0,-2 0 0 0 0,-1 0 0 0 0,-1 0 0 0 0,0 1 0 0 0,3-1 0 0 0,4 0 0 0 0,5 0 0 0 0,27 0 0 0 0,12 0 0 0 0,-1 0 0 0 0,-8 0 0 0 0,-8 0 0 0 0,-10 0 0 0 0,-9 0 0 0 0,-7 0 0 0 0,-1 0 0 0 0,-3 0 0 0 0,2 0 0 0 0,3 0 0 0 0,4 0 0 0 0,-1 0 0 0 0,-2 0 0 0 0,-4 0 0 0 0,-1 0 0 0 0,-3 0 0 0 0,2 0 0 0 0,0 0 0 0 0,0 0 0 0 0,-1 0 0 0 0,-2 0 0 0 0,0 0 0 0 0,-1 0 0 0 0,0 0 0 0 0,0 0 0 0 0,0 0 0 0 0,3 0 0 0 0,4 0 0 0 0,2 3 0 0 0,-2 1 0 0 0,-1 1 0 0 0,-3-2 0 0 0,0 0 0 0 0,-3-2 0 0 0,1 0 0 0 0,2-1 0 0 0,4 0 0 0 0,4 0 0 0 0,1 0 0 0 0,-2 0 0 0 0,0 3 0 0 0,-1 1 0 0 0,-2 1 0 0 0,-3-2 0 0 0,-1-1 0 0 0,1 0 0 0 0,1-1 0 0 0,-1-1 0 0 0,10 0 0 0 0,14 0 0 0 0,6 0 0 0 0,9 0 0 0 0,0 3 0 0 0,4 1 0 0 0,-6 0 0 0 0,-6 0 0 0 0,-6-2 0 0 0,-5 0 0 0 0,-6-1 0 0 0,-3-1 0 0 0,-4 0 0 0 0,7 0 0 0 0,5 0 0 0 0,0-1 0 0 0,10 1 0 0 0,1 0 0 0 0,-2 0 0 0 0,-6 3 0 0 0,-4 2 0 0 0,-6-1 0 0 0,-5 0 0 0 0,-2-2 0 0 0,-3 0 0 0 0,2-2 0 0 0,11 1 0 0 0,5-1 0 0 0,2 0 0 0 0,8-1 0 0 0,2 1 0 0 0,-3 0 0 0 0,-3 0 0 0 0,-3 0 0 0 0,-6 0 0 0 0,-4 0 0 0 0,-1 0 0 0 0,8 0 0 0 0,0 0 0 0 0,-1 0 0 0 0,-1 0 0 0 0,-1 3 0 0 0,0 2 0 0 0,-1-1 0 0 0,8-1 0 0 0,2 0 0 0 0,8-2 0 0 0,-3 0 0 0 0,4-1 0 0 0,7 1 0 0 0,-1 2 0 0 0,3 1 0 0 0,5 0 0 0 0,-3-1 0 0 0,-10-4 0 0 0,-9-2 0 0 0,-9 0 0 0 0,-9 0 0 0 0,-7 0 0 0 0,-4 1 0 0 0,-2 1 0 0 0,-2 1 0 0 0,0 0 0 0 0,0 0 0 0 0,1 0 0 0 0,0 0 0 0 0,0 0 0 0 0,0 0 0 0 0,4 0 0 0 0,5 0 0 0 0,1 0 0 0 0,2 0 0 0 0,2 0 0 0 0,11 0 0 0 0,5 0 0 0 0,8 0 0 0 0,2 0 0 0 0,-3 0 0 0 0,-7-3 0 0 0,-6-2 0 0 0,-3 1 0 0 0,-1 1 0 0 0,-5 0 0 0 0,-4 2 0 0 0,-4 0 0 0 0,-3 1 0 0 0,-2 0 0 0 0,-2 0 0 0 0,0 0 0 0 0,4-3 0 0 0,0-2 0 0 0,0 1 0 0 0,12 1 0 0 0,5 0 0 0 0,1 2 0 0 0,7 0 0 0 0,2 1 0 0 0,-3 0 0 0 0,-4 0 0 0 0,-2 0 0 0 0,-1 0 0 0 0,-1-3 0 0 0,-4-2 0 0 0,-4 1 0 0 0,-1 1 0 0 0,-2 0 0 0 0,1 2 0 0 0,-1 0 0 0 0,1 1 0 0 0,3 0 0 0 0,3 0 0 0 0,1 0 0 0 0,2 0 0 0 0,1 0 0 0 0,9 0 0 0 0,3-3 0 0 0,-1-2 0 0 0,-1 1 0 0 0,-3 1 0 0 0,-6 0 0 0 0,-3 2 0 0 0,-4 0 0 0 0,-5 1 0 0 0,-3-1 0 0 0,-3 2 0 0 0,-2-1 0 0 0,3 0 0 0 0,0 0 0 0 0,1-3 0 0 0,1-2 0 0 0,2 1 0 0 0,9 1 0 0 0,7 0 0 0 0,2 2 0 0 0,0 0 0 0 0,-4 0 0 0 0,-6 1 0 0 0,-5 1 0 0 0,-5-1 0 0 0,-3 0 0 0 0,2 0 0 0 0,0 0 0 0 0,2 0 0 0 0,1 0 0 0 0,-2 0 0 0 0,3 0 0 0 0,-1 0 0 0 0,2 0 0 0 0,3 0 0 0 0,-1 0 0 0 0,-2 0 0 0 0,-3 0 0 0 0,-2 0 0 0 0,-2 0 0 0 0,-2 0 0 0 0,0 0 0 0 0,-1 0 0 0 0,4 0 0 0 0,4 0 0 0 0,5 0 0 0 0,-1 0 0 0 0,-1 0 0 0 0,-3 0 0 0 0,1 0 0 0 0,-1 0 0 0 0,2 0 0 0 0,10 0 0 0 0,6 0 0 0 0,10 0 0 0 0,2 4 0 0 0,-5 0 0 0 0,-8 0 0 0 0,-5 0 0 0 0,-2-2 0 0 0,-1 0 0 0 0,-3-1 0 0 0,0-1 0 0 0,0 0 0 0 0,2 3 0 0 0,-2 2 0 0 0,1-1 0 0 0,-3-1 0 0 0,1-1 0 0 0,-3 0 0 0 0,-2-2 0 0 0,-2 1 0 0 0,1-1 0 0 0,-1 0 0 0 0,-1-1 0 0 0,3 1 0 0 0,-1 0 0 0 0,2 0 0 0 0,1 0 0 0 0,-3 0 0 0 0,-1 0 0 0 0,-3 0 0 0 0,0 0 0 0 0,2 0 0 0 0,0 0 0 0 0,0 0 0 0 0,2 0 0 0 0,0 0 0 0 0,3 0 0 0 0,3 0 0 0 0,-1 0 0 0 0,1 0 0 0 0,2 0 0 0 0,2 0 0 0 0,-2 0 0 0 0,-3 0 0 0 0,-3 0 0 0 0,-4 0 0 0 0,-2 0 0 0 0,-2 0 0 0 0,0 0 0 0 0,-1 0 0 0 0,0 0 0 0 0,0-3 0 0 0,0-2 0 0 0,1 1 0 0 0,0 0 0 0 0,-1 2 0 0 0,1 0 0 0 0,3 1 0 0 0,2 1 0 0 0,-1 0 0 0 0,-1 0 0 0 0,-1 0 0 0 0,-1 1 0 0 0,-3-5 0 0 0,-3 0 0 0 0,1 0 0 0 0,0 0 0 0 0,1 2 0 0 0,1 0 0 0 0,5 1 0 0 0,4 1 0 0 0,1 0 0 0 0,0 0 0 0 0,-2-3 0 0 0,-2-1 0 0 0,-2-1 0 0 0,-1 2 0 0 0,-1 1 0 0 0,0 0 0 0 0,3 1 0 0 0,4 1 0 0 0,1 0 0 0 0,0 0 0 0 0,-3 0 0 0 0,-1-3 0 0 0,-2-5 0 0 0,-1 0 0 0 0,-1 0 0 0 0,3 2 0 0 0,1 2 0 0 0,0-2 0 0 0,-2 1 0 0 0,0 0 0 0 0,0 2 0 0 0,-2 0 0 0 0,0 2 0 0 0,3 1 0 0 0,1 0 0 0 0,0 0 0 0 0,-1 0 0 0 0,0 4 0 0 0,-2 0 0 0 0,11 6 0 0 0,3 0 0 0 0,-1-1 0 0 0,1-3 0 0 0,-2-1 0 0 0,-4-3 0 0 0,-3-1 0 0 0,-3 0 0 0 0,-2-2 0 0 0,-1 1 0 0 0,0 0 0 0 0,-1-1 0 0 0,0 1 0 0 0,0 0 0 0 0,1 0 0 0 0,-1-1 0 0 0,1 1 0 0 0,0 0 0 0 0,3 1 0 0 0,1-1 0 0 0,0 0 0 0 0,3 0 0 0 0,-1 0 0 0 0,3 0 0 0 0,0 3 0 0 0,1 1 0 0 0,-1 1 0 0 0,-1-2 0 0 0,-4 0 0 0 0,-1-2 0 0 0,-1 0 0 0 0,-2-1 0 0 0,0 0 0 0 0,-1 0 0 0 0,4 0 0 0 0,1 0 0 0 0,3 0 0 0 0,0-1 0 0 0,-4 5 0 0 0,-2 0 0 0 0,-3 0 0 0 0,1 0 0 0 0,-1-2 0 0 0,0 0 0 0 0,1-1 0 0 0,0-1 0 0 0,4 0 0 0 0,1 0 0 0 0,0 0 0 0 0,0 0 0 0 0,-2-1 0 0 0,-1 1 0 0 0,0 0 0 0 0,-1 0 0 0 0,0 0 0 0 0,3 0 0 0 0,1 0 0 0 0,0 0 0 0 0,-1 0 0 0 0,-1 0 0 0 0,-1 0 0 0 0,0 0 0 0 0,-1 4 0 0 0,0 0 0 0 0,0 0 0 0 0,-1 0 0 0 0,1-2 0 0 0,-1 0 0 0 0,1-1 0 0 0,0-1 0 0 0,3 0 0 0 0,1 0 0 0 0,0-1 0 0 0,0 1 0 0 0,-2 0 0 0 0,-1 0 0 0 0,0 0 0 0 0,-1 0 0 0 0,0 0 0 0 0,-1 0 0 0 0,1 0 0 0 0,0 0 0 0 0,3 0 0 0 0,4 0 0 0 0,2 0 0 0 0,-2 0 0 0 0,-1 0 0 0 0,-2 0 0 0 0,-6-3 0 0 0,-5-5 0 0 0,-1-1 0 0 0,0 1 0 0 0,1 2 0 0 0,3 2 0 0 0,4 2 0 0 0,3 1 0 0 0,1 0 0 0 0,-1-2 0 0 0,0-1 0 0 0,-2 0 0 0 0,4 1 0 0 0,-1 0 0 0 0,1 2 0 0 0,-2 0 0 0 0,-1 1 0 0 0,-1 0 0 0 0,0 0 0 0 0,-1 0 0 0 0,-1 1 0 0 0,1-1 0 0 0,0 0 0 0 0,-1 0 0 0 0,1-3 0 0 0,0-2 0 0 0,-1 1 0 0 0,-2-3 0 0 0,-12 0 0 0 0,-38 1 0 0 0,-20 2 0 0 0,-8 1 0 0 0,0 1 0 0 0,3 2 0 0 0,9 3 0 0 0,5 2 0 0 0,4-1 0 0 0,1 0 0 0 0,5-1 0 0 0,0-2 0 0 0,4 0 0 0 0,-1 0 0 0 0,-1-1 0 0 0,1 3 0 0 0,2 1 0 0 0,4 0 0 0 0,1-1 0 0 0,2 0 0 0 0,2-2 0 0 0,0 0 0 0 0,0-1 0 0 0,1 0 0 0 0,-1 0 0 0 0,1 0 0 0 0,2 3 0 0 0,-1 2 0 0 0,-6-1 0 0 0,-13-1 0 0 0,-6-1 0 0 0,-12 0 0 0 0,-3-1 0 0 0,2-1 0 0 0,3 0 0 0 0,4 0 0 0 0,4 0 0 0 0,6-4 0 0 0,3 0 0 0 0,4-1 0 0 0,1 2 0 0 0,-2 0 0 0 0,2 2 0 0 0,0-4 0 0 0,-2 0 0 0 0,1 1 0 0 0,2 1 0 0 0,4 1 0 0 0,2 0 0 0 0,2 2 0 0 0,2-1 0 0 0,0 1 0 0 0,0 1 0 0 0,1-1 0 0 0,-1 0 0 0 0,-3 0 0 0 0,-1 0 0 0 0,-3 0 0 0 0,-4-3 0 0 0,-1-2 0 0 0,3 1 0 0 0,2 1 0 0 0,3 0 0 0 0,2-2 0 0 0,1 0 0 0 0,0 0 0 0 0,2-2 0 0 0,-1 0 0 0 0,-3 2 0 0 0,-1-3 0 0 0,-3 1 0 0 0,-1-2 0 0 0,2 0 0 0 0,1 2 0 0 0,-27 10 0 0 0,-10 5 0 0 0,1 0 0 0 0,8 0 0 0 0,9-3 0 0 0,6-4 0 0 0,5-3 0 0 0,6-2 0 0 0,3 1 0 0 0,3 1 0 0 0,1 0 0 0 0,1 1 0 0 0,0 0 0 0 0,0 1 0 0 0,0 0 0 0 0,0 0 0 0 0,-1 0 0 0 0,0 0 0 0 0,0 0 0 0 0,-3 0 0 0 0,-2 0 0 0 0,1 0 0 0 0,-3 0 0 0 0,0 0 0 0 0,1 0 0 0 0,2 0 0 0 0,1 0 0 0 0,-2 0 0 0 0,0 0 0 0 0,1 0 0 0 0,-3 0 0 0 0,-3 0 0 0 0,-3 0 0 0 0,-4 0 0 0 0,-1 0 0 0 0,2 0 0 0 0,4 0 0 0 0,4 0 0 0 0,3-3 0 0 0,-1-2 0 0 0,-3 1 0 0 0,1 1 0 0 0,-3 0 0 0 0,-2 2 0 0 0,1 0 0 0 0,0 0 0 0 0,0 1 0 0 0,4 1 0 0 0,2-1 0 0 0,3 0 0 0 0,2 0 0 0 0,0 0 0 0 0,2 0 0 0 0,-4 0 0 0 0,-5 0 0 0 0,-3 0 0 0 0,-4 0 0 0 0,0 0 0 0 0,4 0 0 0 0,2 0 0 0 0,1 0 0 0 0,1 0 0 0 0,1 0 0 0 0,3 0 0 0 0,-3 0 0 0 0,1 0 0 0 0,-3 0 0 0 0,1 0 0 0 0,0 0 0 0 0,3 0 0 0 0,1 0 0 0 0,1 0 0 0 0,1 0 0 0 0,1 0 0 0 0,-3-3 0 0 0,-1-2 0 0 0,0 1 0 0 0,1 1 0 0 0,0 0 0 0 0,2 2 0 0 0,0 0 0 0 0,1 0 0 0 0,0 1 0 0 0,0 0 0 0 0,0 1 0 0 0,0-1 0 0 0,-3 0 0 0 0,-5 0 0 0 0,-4 0 0 0 0,4-3 0 0 0,-1-2 0 0 0,-2 1 0 0 0,-11 1 0 0 0,-5 0 0 0 0,0 2 0 0 0,3 0 0 0 0,3-3 0 0 0,1-4 0 0 0,5-1 0 0 0,4 2 0 0 0,1 1 0 0 0,-9 2 0 0 0,-6 2 0 0 0,0 1 0 0 0,3 0 0 0 0,1 2 0 0 0,6-1 0 0 0,4 0 0 0 0,5 1 0 0 0,3-1 0 0 0,2 0 0 0 0,1 0 0 0 0,-3 0 0 0 0,0 0 0 0 0,-4 0 0 0 0,-4 0 0 0 0,1 0 0 0 0,1 0 0 0 0,2 0 0 0 0,-1 0 0 0 0,-2 0 0 0 0,0 0 0 0 0,-1 0 0 0 0,1 0 0 0 0,-1 0 0 0 0,1 0 0 0 0,3 0 0 0 0,-2 0 0 0 0,2 0 0 0 0,1 0 0 0 0,-1 0 0 0 0,0 0 0 0 0,-2 0 0 0 0,1 0 0 0 0,-27 0 0 0 0,-35 0 0 0 0,-34 0 0 0 0,-10 0 0 0 0,2 0 0 0 0,20 0 0 0 0,23 0 0 0 0,23 0 0 0 0,19 0 0 0 0,11 0 0 0 0,4 0 0 0 0,2 0 0 0 0,-26 8 0 0 0,-19 2 0 0 0,-27 0 0 0 0,-28-2 0 0 0,-8-2 0 0 0,6-2 0 0 0,19-2 0 0 0,24-2 0 0 0,21 0 0 0 0,19 0 0 0 0,13 0 0 0 0,11-1 0 0 0,5 1 0 0 0,4-1 0 0 0,0 1 0 0 0,-1 0 0 0 0,0 0 0 0 0,0 0 0 0 0,-2 0 0 0 0,0 0 0 0 0,-1 0 0 0 0,0 0 0 0 0,0 0 0 0 0,-1 0 0 0 0,1 0 0 0 0,0 0 0 0 0,-3 0 0 0 0,-5 0 0 0 0,-4 0 0 0 0,-12 0 0 0 0,-5 0 0 0 0,3 0 0 0 0,5 0 0 0 0,6 0 0 0 0,7 0 0 0 0,3 0 0 0 0,4 0 0 0 0,-3 0 0 0 0,-3 0 0 0 0,-3 0 0 0 0,-13 0 0 0 0,-5 0 0 0 0,-1 0 0 0 0,1 0 0 0 0,5-3 0 0 0,6-2 0 0 0,4 1 0 0 0,-9 1 0 0 0,-11 0 0 0 0,-29 2 0 0 0,-6 0 0 0 0,4 0 0 0 0,10 1 0 0 0,11 1 0 0 0,12-1 0 0 0,12 0 0 0 0,9-3 0 0 0,3-2 0 0 0,-1 1 0 0 0,1 1 0 0 0,-1 0 0 0 0,0 2 0 0 0,1 0 0 0 0,3 0 0 0 0,1 1 0 0 0,2 1 0 0 0,-3-1 0 0 0,-4 0 0 0 0,-4 0 0 0 0,0 0 0 0 0,-1 0 0 0 0,1 0 0 0 0,4 0 0 0 0,2 0 0 0 0,2 0 0 0 0,2 0 0 0 0,2 0 0 0 0,0-3 0 0 0,1-2 0 0 0,-4 1 0 0 0,-5 1 0 0 0,-3 0 0 0 0,-5 2 0 0 0,-10 0 0 0 0,-12 0 0 0 0,-11 1 0 0 0,-1 1 0 0 0,4-1 0 0 0,8 0 0 0 0,6 0 0 0 0,6 0 0 0 0,10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7:25:10.6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18710 7122 16383 0 0,'-6'0'0'0'0,"-10"0"0"0"0,-5-3 0 0 0,-6-2 0 0 0,-5 1 0 0 0,0 0 0 0 0,-2 2 0 0 0,-10 0 0 0 0,-12 1 0 0 0,-12 1 0 0 0,-1 0 0 0 0,5 0 0 0 0,6 0 0 0 0,10 1 0 0 0,9-1 0 0 0,9 0 0 0 0,5 0 0 0 0,0 0 0 0 0,2 0 0 0 0,0 0 0 0 0,-2 0 0 0 0,-4 0 0 0 0,0 0 0 0 0,2 0 0 0 0,1 0 0 0 0,-1 0 0 0 0,-3 0 0 0 0,0 0 0 0 0,-1 0 0 0 0,-3 0 0 0 0,-1 0 0 0 0,0 0 0 0 0,1 0 0 0 0,-1 0 0 0 0,1 0 0 0 0,1 0 0 0 0,2 0 0 0 0,0 0 0 0 0,1 0 0 0 0,-1 3 0 0 0,-1 2 0 0 0,-3-1 0 0 0,-2-1 0 0 0,-9 0 0 0 0,-4-2 0 0 0,3 0 0 0 0,-5-5 0 0 0,-1-3 0 0 0,3 1 0 0 0,5-3 0 0 0,8 1 0 0 0,6 1 0 0 0,5 2 0 0 0,4 2 0 0 0,2 2 0 0 0,1 0 0 0 0,1 1 0 0 0,-1 0 0 0 0,0 1 0 0 0,0-1 0 0 0,-1 0 0 0 0,1 0 0 0 0,-13 1 0 0 0,-7-1 0 0 0,-3 0 0 0 0,-2 0 0 0 0,0 0 0 0 0,4 0 0 0 0,-6 0 0 0 0,-2 0 0 0 0,-7 0 0 0 0,-10 0 0 0 0,-9 0 0 0 0,-6 0 0 0 0,-4 0 0 0 0,-4 0 0 0 0,8-4 0 0 0,9 0 0 0 0,11-1 0 0 0,12 2 0 0 0,8 0 0 0 0,6 2 0 0 0,7-3 0 0 0,0-1 0 0 0,-2 0 0 0 0,-10 2 0 0 0,-6-3 0 0 0,-2 1 0 0 0,0 0 0 0 0,6 1 0 0 0,1 1 0 0 0,6 2 0 0 0,4 0 0 0 0,4 1 0 0 0,0 0 0 0 0,-3 1 0 0 0,-3-1 0 0 0,-2 0 0 0 0,0 0 0 0 0,0 0 0 0 0,2 1 0 0 0,-1-1 0 0 0,3 0 0 0 0,-1 0 0 0 0,-2 0 0 0 0,2 0 0 0 0,2-1 0 0 0,-1 1 0 0 0,-1 0 0 0 0,-3 4 0 0 0,-10 0 0 0 0,-5 1 0 0 0,-9-2 0 0 0,-9-1 0 0 0,0 0 0 0 0,-3-1 0 0 0,3-1 0 0 0,6 0 0 0 0,10 0 0 0 0,11 0 0 0 0,5 0 0 0 0,1-1 0 0 0,1 1 0 0 0,-10 0 0 0 0,-1 0 0 0 0,1 0 0 0 0,1 0 0 0 0,3 0 0 0 0,3 4 0 0 0,-1 0 0 0 0,4 0 0 0 0,4 0 0 0 0,3-2 0 0 0,2 0 0 0 0,3-1 0 0 0,-3-1 0 0 0,0 0 0 0 0,-2 0 0 0 0,-2 0 0 0 0,-1-1 0 0 0,-4 1 0 0 0,-2 0 0 0 0,1 0 0 0 0,3 0 0 0 0,7 0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22:20:07.9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14210 5389 16383 0 0,'-6'0'0'0'0,"-10"0"0"0"0,-17 0 0 0 0,-9 0 0 0 0,-12 0 0 0 0,-5 0 0 0 0,-6 0 0 0 0,1 0 0 0 0,-4 0 0 0 0,3 0 0 0 0,6 0 0 0 0,-2 0 0 0 0,3 0 0 0 0,4 0 0 0 0,5 0 0 0 0,4 0 0 0 0,2 0 0 0 0,2 0 0 0 0,2 0 0 0 0,0 0 0 0 0,0 0 0 0 0,0 0 0 0 0,0 0 0 0 0,0 0 0 0 0,-1 0 0 0 0,0 0 0 0 0,0 0 0 0 0,1 0 0 0 0,2 0 0 0 0,9-4 0 0 0,4-4 0 0 0,4 0 0 0 0,2 0 0 0 0,0 2 0 0 0,0 2 0 0 0,0-2 0 0 0,-1 0 0 0 0,0 2 0 0 0,-1 0 0 0 0,0 2 0 0 0,-3 1 0 0 0,-5 1 0 0 0,-4-4 0 0 0,-4 0 0 0 0,-2 0 0 0 0,2 1 0 0 0,0 0 0 0 0,3 2 0 0 0,0 0 0 0 0,3 1 0 0 0,2 0 0 0 0,0 0 0 0 0,-3 0 0 0 0,2 0 0 0 0,-3 1 0 0 0,2-1 0 0 0,3 0 0 0 0,1 3 0 0 0,0 2 0 0 0,0-1 0 0 0,1-1 0 0 0,2 0 0 0 0,1-2 0 0 0,1 0 0 0 0,0-1 0 0 0,-2 0 0 0 0,-1 0 0 0 0,-4 0 0 0 0,-3 0 0 0 0,-3 0 0 0 0,-3 0 0 0 0,2 0 0 0 0,3 0 0 0 0,3 0 0 0 0,8 3 0 0 0,-1 1 0 0 0,-2 1 0 0 0,-1-2 0 0 0,0 0 0 0 0,2-2 0 0 0,4 3 0 0 0,-2 1 0 0 0,-3 3 0 0 0,-2-1 0 0 0,1 0 0 0 0,4 1 0 0 0,0 0 0 0 0,-5-2 0 0 0,0 1 0 0 0,0 0 0 0 0,2-1 0 0 0,1-2 0 0 0,1-2 0 0 0,1 0 0 0 0,1-2 0 0 0,0 0 0 0 0,0 0 0 0 0,1-1 0 0 0,-1 1 0 0 0,0 0 0 0 0,0 0 0 0 0,0 0 0 0 0,0-1 0 0 0,0 1 0 0 0,0 0 0 0 0,0 0 0 0 0,-11 1 0 0 0,-8-1 0 0 0,-3 0 0 0 0,-2 0 0 0 0,0 0 0 0 0,-7 0 0 0 0,-3 0 0 0 0,3 0 0 0 0,2 0 0 0 0,3 0 0 0 0,2 0 0 0 0,2 0 0 0 0,-6 0 0 0 0,-3 0 0 0 0,2 0 0 0 0,-7 0 0 0 0,0 0 0 0 0,3 0 0 0 0,3 0 0 0 0,4 0 0 0 0,2 0 0 0 0,3 0 0 0 0,1 0 0 0 0,-8 0 0 0 0,-2 0 0 0 0,8-4 0 0 0,3 0 0 0 0,3-1 0 0 0,-1 2 0 0 0,-7 0 0 0 0,-5 2 0 0 0,1 0 0 0 0,1 1 0 0 0,2 0 0 0 0,1 0 0 0 0,-6 0 0 0 0,-1 0 0 0 0,-8 0 0 0 0,1 0 0 0 0,5 1 0 0 0,10-1 0 0 0,8 0 0 0 0,6 0 0 0 0,9-4 0 0 0,4 0 0 0 0,1-1 0 0 0,0 2 0 0 0,-4 0 0 0 0,-2 2 0 0 0,-2 0 0 0 0,1 1 0 0 0,0 0 0 0 0,0 0 0 0 0,1 0 0 0 0,1 0 0 0 0,-1 0 0 0 0,1 0 0 0 0,0 0 0 0 0,0 1 0 0 0,0-1 0 0 0,1 0 0 0 0,-1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0,-3 0 0 0 0,-5 0 0 0 0,-4 0 0 0 0,-4 0 0 0 0,1 0 0 0 0,4 0 0 0 0,2 3 0 0 0,4 1 0 0 0,-1 1 0 0 0,1 1 0 0 0,0 1 0 0 0,3-1 0 0 0,0-2 0 0 0,1-1 0 0 0,1-1 0 0 0,0-2 0 0 0,0 0 0 0 0,0 0 0 0 0,0 0 0 0 0,0 0 0 0 0,1-1 0 0 0,-1 1 0 0 0,0 0 0 0 0,0 3 0 0 0,0 2 0 0 0,0-1 0 0 0,3 3 0 0 0,-2 3 0 0 0,-1 4 0 0 0,-1-1 0 0 0,3 1 0 0 0,-1-2 0 0 0,-2 0 0 0 0,0-2 0 0 0,-1-2 0 0 0,5 0 0 0 0,0 3 0 0 0,1-1 0 0 0,-1-2 0 0 0,0-2 0 0 0,2 0 0 0 0,0 1 0 0 0,0-2 0 0 0,-2 1 0 0 0,-1 1 0 0 0,-4-2 0 0 0,-1-1 0 0 0,-1-1 0 0 0,0-2 0 0 0,1-1 0 0 0,2 0 0 0 0,-1 0 0 0 0,2 0 0 0 0,0 0 0 0 0,0-4 0 0 0,0-1 0 0 0,0-3 0 0 0,0-3 0 0 0,0 0 0 0 0,4-2 0 0 0,0-2 0 0 0,-3 2 0 0 0,-5-4 0 0 0,-6 1 0 0 0,-4 0 0 0 0,1 3 0 0 0,1-1 0 0 0,4 3 0 0 0,3 4 0 0 0,2 2 0 0 0,2-2 0 0 0,0 2 0 0 0,-2-3 0 0 0,0 0 0 0 0,-1 2 0 0 0,-2-2 0 0 0,-4 1 0 0 0,-4 1 0 0 0,-2 2 0 0 0,-2-2 0 0 0,-2 0 0 0 0,0 1 0 0 0,-1 2 0 0 0,4 1 0 0 0,5 0 0 0 0,7-1 0 0 0,1-2 0 0 0,-1-3 0 0 0,-4 1 0 0 0,0 0 0 0 0,1 2 0 0 0,-23 2 0 0 0,-6 1 0 0 0,3 2 0 0 0,8 0 0 0 0,8-4 0 0 0,3 0 0 0 0,5 0 0 0 0,0 1 0 0 0,-1-3 0 0 0,-2 0 0 0 0,-2 1 0 0 0,-3 2 0 0 0,3 0 0 0 0,0 2 0 0 0,2 0 0 0 0,4 1 0 0 0,4-3 0 0 0,2-2 0 0 0,1 1 0 0 0,2 1 0 0 0,1-3 0 0 0,-1 0 0 0 0,4-2 0 0 0,1 0 0 0 0,0 1 0 0 0,-1-2 0 0 0,-2 2 0 0 0,0 1 0 0 0,2-2 0 0 0,-2 1 0 0 0,-3 2 0 0 0,0-3 0 0 0,0 1 0 0 0,0 2 0 0 0,0 1 0 0 0,4-2 0 0 0,1 0 0 0 0,0 1 0 0 0,3 5 0 0 0,-3 2 0 0 0,-6 1 0 0 0,-3 0 0 0 0,0-4 0 0 0,11-2 0 0 0,14 0 0 0 0,15 0 0 0 0,10 1 0 0 0,5 1 0 0 0,-2-4 0 0 0,-3 0 0 0 0,-3 1 0 0 0,-1 0 0 0 0,-1 2 0 0 0,0 1 0 0 0,-1 0 0 0 0,0 1 0 0 0,0 0 0 0 0,1 0 0 0 0,-1 0 0 0 0,1 0 0 0 0,0 0 0 0 0,0 1 0 0 0,3-1 0 0 0,-2-4 0 0 0,-2 0 0 0 0,0-1 0 0 0,0 2 0 0 0,3 0 0 0 0,2 2 0 0 0,0 0 0 0 0,-1 1 0 0 0,2 0 0 0 0,1 0 0 0 0,-1 0 0 0 0,-2 0 0 0 0,0 0 0 0 0,-2 1 0 0 0,-1-1 0 0 0,4 0 0 0 0,0 0 0 0 0,3 0 0 0 0,0 0 0 0 0,3 0 0 0 0,-1 0 0 0 0,-2 0 0 0 0,-2 0 0 0 0,-2 0 0 0 0,-1 0 0 0 0,-2 0 0 0 0,0 0 0 0 0,0 0 0 0 0,-1 0 0 0 0,0 3 0 0 0,1 1 0 0 0,3 1 0 0 0,1-2 0 0 0,0 0 0 0 0,-1-2 0 0 0,3 0 0 0 0,-4 3 0 0 0,2 0 0 0 0,3 0 0 0 0,-3 3 0 0 0,2 0 0 0 0,-1-2 0 0 0,2-1 0 0 0,0-1 0 0 0,2-1 0 0 0,0 2 0 0 0,1 0 0 0 0,-1 0 0 0 0,-2-1 0 0 0,-2 0 0 0 0,-2-2 0 0 0,-1 0 0 0 0,-2-1 0 0 0,3 0 0 0 0,4 0 0 0 0,1-1 0 0 0,3 1 0 0 0,-1 0 0 0 0,-3 0 0 0 0,-1 0 0 0 0,-3 0 0 0 0,-1 0 0 0 0,-2 0 0 0 0,0 0 0 0 0,-1 0 0 0 0,1 0 0 0 0,3 0 0 0 0,0 0 0 0 0,1 0 0 0 0,-1 0 0 0 0,0 0 0 0 0,-2 0 0 0 0,-1 0 0 0 0,4 0 0 0 0,0 0 0 0 0,0 0 0 0 0,-1 0 0 0 0,-1 0 0 0 0,0 0 0 0 0,-2 0 0 0 0,0 0 0 0 0,0 0 0 0 0,-1 0 0 0 0,1 0 0 0 0,0 0 0 0 0,-1 0 0 0 0,1 0 0 0 0,0 0 0 0 0,0 0 0 0 0,-1 0 0 0 0,1 0 0 0 0,3 0 0 0 0,2 0 0 0 0,-1 0 0 0 0,-1 0 0 0 0,-1 0 0 0 0,0 0 0 0 0,-2 0 0 0 0,0 0 0 0 0,0 0 0 0 0,0 0 0 0 0,-1 0 0 0 0,1 0 0 0 0,0 0 0 0 0,-1 0 0 0 0,1 0 0 0 0,0 0 0 0 0,0 0 0 0 0,-1 0 0 0 0,1 0 0 0 0,-3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22:20:07.9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4553 7287 16383 0 0,'4'0'0'0'0,"7"0"0"0"0,17 0 0 0 0,10 0 0 0 0,3 0 0 0 0,0 0 0 0 0,1 0 0 0 0,-4 0 0 0 0,-2 0 0 0 0,-3 0 0 0 0,-4 0 0 0 0,-1 0 0 0 0,-1 0 0 0 0,2 0 0 0 0,2 0 0 0 0,-1 0 0 0 0,2 0 0 0 0,-2 0 0 0 0,1 3 0 0 0,-1 2 0 0 0,0-1 0 0 0,0 0 0 0 0,0-2 0 0 0,-1 0 0 0 0,-2-2 0 0 0,-3 1 0 0 0,2-1 0 0 0,0 0 0 0 0,2-1 0 0 0,3 1 0 0 0,3 0 0 0 0,-1 0 0 0 0,0 0 0 0 0,-1 0 0 0 0,0 0 0 0 0,2 0 0 0 0,1 0 0 0 0,-2 0 0 0 0,-2 0 0 0 0,-4 0 0 0 0,-3 0 0 0 0,-3 0 0 0 0,0 3 0 0 0,-2 2 0 0 0,1 2 0 0 0,-1 1 0 0 0,3-1 0 0 0,2-2 0 0 0,3-2 0 0 0,1-1 0 0 0,2-1 0 0 0,2-1 0 0 0,0 3 0 0 0,1 1 0 0 0,-2 0 0 0 0,0-1 0 0 0,-1 0 0 0 0,-2 1 0 0 0,-4 2 0 0 0,-1-2 0 0 0,-2 0 0 0 0,-1-2 0 0 0,0-1 0 0 0,-1 3 0 0 0,4 1 0 0 0,1-1 0 0 0,3-1 0 0 0,0 0 0 0 0,0-2 0 0 0,-3 0 0 0 0,-1-1 0 0 0,-1 0 0 0 0,-1 0 0 0 0,-1-1 0 0 0,3 1 0 0 0,1 0 0 0 0,-1 0 0 0 0,4 0 0 0 0,-1 0 0 0 0,0 0 0 0 0,-2 0 0 0 0,1 0 0 0 0,1 0 0 0 0,2 0 0 0 0,0 0 0 0 0,-1 0 0 0 0,0 0 0 0 0,1 0 0 0 0,-3 0 0 0 0,-1 0 0 0 0,-2 0 0 0 0,0 0 0 0 0,-2 0 0 0 0,0 0 0 0 0,-1 0 0 0 0,4 0 0 0 0,1 0 0 0 0,0 0 0 0 0,-1 0 0 0 0,-1 0 0 0 0,-1 0 0 0 0,0 0 0 0 0,-1 0 0 0 0,0 0 0 0 0,-1 0 0 0 0,4 0 0 0 0,1 0 0 0 0,0 0 0 0 0,3 0 0 0 0,0 0 0 0 0,-2 0 0 0 0,-1 0 0 0 0,-1 0 0 0 0,-2 0 0 0 0,0 0 0 0 0,-2 0 0 0 0,1 0 0 0 0,0 0 0 0 0,-1 0 0 0 0,1 0 0 0 0,-1 0 0 0 0,1 0 0 0 0,0 0 0 0 0,11 0 0 0 0,15 0 0 0 0,15 0 0 0 0,12 0 0 0 0,8 0 0 0 0,6 0 0 0 0,-10 0 0 0 0,-13 0 0 0 0,-15 0 0 0 0,-13 0 0 0 0,-8 0 0 0 0,-3 0 0 0 0,-1 0 0 0 0,-3 0 0 0 0,-1 0 0 0 0,0 0 0 0 0,-1 0 0 0 0,4 0 0 0 0,1 0 0 0 0,0 0 0 0 0,-1 0 0 0 0,-1 0 0 0 0,-1 0 0 0 0,0 0 0 0 0,2 0 0 0 0,-2 3 0 0 0,2 5 0 0 0,0 1 0 0 0,0-1 0 0 0,3-3 0 0 0,3-1 0 0 0,0 2 0 0 0,-1 0 0 0 0,10-2 0 0 0,1 0 0 0 0,-3-2 0 0 0,0-1 0 0 0,-3-1 0 0 0,-4 0 0 0 0,0 0 0 0 0,-2 0 0 0 0,-1 0 0 0 0,0 0 0 0 0,0-1 0 0 0,3 1 0 0 0,2 0 0 0 0,11 0 0 0 0,5 0 0 0 0,2 4 0 0 0,-2 0 0 0 0,-1 0 0 0 0,-2 0 0 0 0,-9 2 0 0 0,-6 0 0 0 0,-5-1 0 0 0,-4-1 0 0 0,2-2 0 0 0,4-1 0 0 0,-2 3 0 0 0,1 1 0 0 0,0-1 0 0 0,2-1 0 0 0,3-1 0 0 0,4 0 0 0 0,3-2 0 0 0,9 6 0 0 0,1 0 0 0 0,-2 0 0 0 0,-4-1 0 0 0,-6-2 0 0 0,-6-1 0 0 0,-4-1 0 0 0,-3 0 0 0 0,-2 2 0 0 0,-1 2 0 0 0,0-2 0 0 0,-1 1 0 0 0,1-2 0 0 0,0-1 0 0 0,1 0 0 0 0,3-1 0 0 0,4 0 0 0 0,5 0 0 0 0,3 0 0 0 0,0 0 0 0 0,8 5 0 0 0,0 1 0 0 0,-3 0 0 0 0,-6-1 0 0 0,-5 2 0 0 0,-4 0 0 0 0,-3-2 0 0 0,-2-1 0 0 0,0-1 0 0 0,-2-2 0 0 0,4-1 0 0 0,5 1 0 0 0,1-2 0 0 0,-1 1 0 0 0,-1 0 0 0 0,-3-1 0 0 0,-1 1 0 0 0,-1 0 0 0 0,0 0 0 0 0,-2 0 0 0 0,1 0 0 0 0,-1 0 0 0 0,1 4 0 0 0,-1 0 0 0 0,1 0 0 0 0,0 0 0 0 0,-1-2 0 0 0,1 0 0 0 0,0-1 0 0 0,0-1 0 0 0,3 0 0 0 0,5 0 0 0 0,0 0 0 0 0,0-1 0 0 0,9 1 0 0 0,5 0 0 0 0,11 0 0 0 0,2 0 0 0 0,8 5 0 0 0,-1 1 0 0 0,-8 1 0 0 0,-5-2 0 0 0,-6-2 0 0 0,-5 0 0 0 0,-4-2 0 0 0,0-1 0 0 0,-2 0 0 0 0,-4 0 0 0 0,0 0 0 0 0,-1-1 0 0 0,1 1 0 0 0,4 0 0 0 0,2 0 0 0 0,2 0 0 0 0,2 3 0 0 0,1 2 0 0 0,1-1 0 0 0,0-1 0 0 0,-3 0 0 0 0,-2-2 0 0 0,-3 0 0 0 0,-3 0 0 0 0,8-1 0 0 0,4-1 0 0 0,2 1 0 0 0,1 0 0 0 0,-5 0 0 0 0,7 0 0 0 0,2 0 0 0 0,0 0 0 0 0,22 0 0 0 0,7 0 0 0 0,5 0 0 0 0,-8 0 0 0 0,-10 0 0 0 0,-13 0 0 0 0,-11 0 0 0 0,-9 0 0 0 0,-10 3 0 0 0,-6 2 0 0 0,3-1 0 0 0,0-1 0 0 0,1 0 0 0 0,1-2 0 0 0,4 0 0 0 0,4-1 0 0 0,0 0 0 0 0,0 0 0 0 0,-2 0 0 0 0,-2 0 0 0 0,-2 0 0 0 0,3 0 0 0 0,-1 0 0 0 0,3-1 0 0 0,1 1 0 0 0,-2 0 0 0 0,-2 0 0 0 0,-1 0 0 0 0,2 1 0 0 0,0-1 0 0 0,-1 0 0 0 0,-1-4 0 0 0,-1 0 0 0 0,-1-1 0 0 0,-1 2 0 0 0,4 0 0 0 0,0 2 0 0 0,0 0 0 0 0,-1 1 0 0 0,-1 0 0 0 0,-1 0 0 0 0,-1 0 0 0 0,1 0 0 0 0,-2 0 0 0 0,1 0 0 0 0,0 0 0 0 0,-1 1 0 0 0,1-1 0 0 0,-4-4 0 0 0,-7 0 0 0 0,-10-1 0 0 0,-3-2 0 0 0,-2 0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22:20:07.9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5586 7449 16383 0 0,'3'0'0'0'0,"5"0"0"0"0,4 0 0 0 0,7 0 0 0 0,15 0 0 0 0,8 3 0 0 0,12 1 0 0 0,4 1 0 0 0,7-2 0 0 0,-2 0 0 0 0,4-2 0 0 0,-2 0 0 0 0,-7 3 0 0 0,-5 0 0 0 0,-6 0 0 0 0,-3 0 0 0 0,-7-2 0 0 0,-5-1 0 0 0,-6 0 0 0 0,-3-1 0 0 0,-3 0 0 0 0,0 0 0 0 0,-2 0 0 0 0,1 0 0 0 0,0-1 0 0 0,-4 1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22:20:07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4558 5242 16383 0 0,'-7'0'0'0'0,"-17"-5"0"0"0,-11-1 0 0 0,-14-1 0 0 0,-15 2 0 0 0,-2 2 0 0 0,-5 1 0 0 0,6 0 0 0 0,10 2 0 0 0,12 0 0 0 0,10 0 0 0 0,6 0 0 0 0,5 1 0 0 0,3-1 0 0 0,4 3 0 0 0,-1 2 0 0 0,-6-1 0 0 0,-13 0 0 0 0,-8-2 0 0 0,-3 0 0 0 0,-1-1 0 0 0,8-5 0 0 0,11-3 0 0 0,13-2 0 0 0,15-3 0 0 0,13 1 0 0 0,6 0 0 0 0,3 0 0 0 0,2 3 0 0 0,-3-1 0 0 0,-3 2 0 0 0,0-3 0 0 0,0 2 0 0 0,1 1 0 0 0,-1 3 0 0 0,1 1 0 0 0,1 2 0 0 0,-1 0 0 0 0,1 1 0 0 0,0 0 0 0 0,0 1 0 0 0,0-1 0 0 0,-1 1 0 0 0,1-1 0 0 0,0 0 0 0 0,0 0 0 0 0,0 0 0 0 0,0 0 0 0 0,-4 0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22:20:07.9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4762 7234 16383 0 0,'-3'0'0'0'0,"-2"3"0"0"0,-3 5 0 0 0,-3 1 0 0 0,-7-1 0 0 0,-4-3 0 0 0,-4-1 0 0 0,-2-1 0 0 0,-3-2 0 0 0,-3-1 0 0 0,2 0 0 0 0,-2 0 0 0 0,3-1 0 0 0,2 1 0 0 0,0 0 0 0 0,-2 0 0 0 0,0-1 0 0 0,3 1 0 0 0,3 0 0 0 0,1 0 0 0 0,-1 0 0 0 0,0 0 0 0 0,1 0 0 0 0,4-3 0 0 0,-1-1 0 0 0,3-4 0 0 0,-2 0 0 0 0,-4 1 0 0 0,-6 2 0 0 0,-3 2 0 0 0,-4 1 0 0 0,-2 1 0 0 0,-1 1 0 0 0,-1 0 0 0 0,1 0 0 0 0,-1 1 0 0 0,1-1 0 0 0,-1 0 0 0 0,5 0 0 0 0,0 0 0 0 0,0 1 0 0 0,7-1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7:25:10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12905 2011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7:25:22.7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14533 3318 16383 0 0,'4'0'0'0'0,"7"0"0"0"0,6 0 0 0 0,2 0 0 0 0,3 0 0 0 0,0 0 0 0 0,0 0 0 0 0,-1 0 0 0 0,0-3 0 0 0,0-2 0 0 0,-1 1 0 0 0,0 0 0 0 0,0 2 0 0 0,-1 0 0 0 0,1 1 0 0 0,0 1 0 0 0,-1 0 0 0 0,5 0 0 0 0,0 0 0 0 0,0 1 0 0 0,-1-1 0 0 0,3 0 0 0 0,3 0 0 0 0,4 3 0 0 0,10 2 0 0 0,6-1 0 0 0,0 0 0 0 0,0-2 0 0 0,-3-1 0 0 0,-2 0 0 0 0,6 0 0 0 0,2-1 0 0 0,-2-1 0 0 0,6 1 0 0 0,0 0 0 0 0,-3 0 0 0 0,4 0 0 0 0,8 0 0 0 0,24 8 0 0 0,3 2 0 0 0,-6 0 0 0 0,-12-2 0 0 0,-12-2 0 0 0,-9-3 0 0 0,-11-1 0 0 0,3-1 0 0 0,0-1 0 0 0,8 0 0 0 0,9-1 0 0 0,1 1 0 0 0,-4-1 0 0 0,-8 1 0 0 0,-9 0 0 0 0,-9 0 0 0 0,-7 0 0 0 0,-4 0 0 0 0,1 0 0 0 0,4 3 0 0 0,3 2 0 0 0,28-1 0 0 0,19-1 0 0 0,4 0 0 0 0,-6-2 0 0 0,-9 0 0 0 0,-12-1 0 0 0,-8 1 0 0 0,-9-2 0 0 0,-8 1 0 0 0,-1 0 0 0 0,-3 3 0 0 0,2 2 0 0 0,2-1 0 0 0,4-1 0 0 0,10 0 0 0 0,6-2 0 0 0,0 0 0 0 0,-1-1 0 0 0,-2 0 0 0 0,-2 0 0 0 0,-5 0 0 0 0,-3 0 0 0 0,0 0 0 0 0,0 0 0 0 0,0-1 0 0 0,10 1 0 0 0,3 0 0 0 0,1 0 0 0 0,-6 0 0 0 0,-3 0 0 0 0,-5 0 0 0 0,-6 0 0 0 0,-4 0 0 0 0,0 0 0 0 0,-1 0 0 0 0,-1-3 0 0 0,-2-1 0 0 0,3-1 0 0 0,44-8 0 0 0,18-6 0 0 0,9 1 0 0 0,-6 3 0 0 0,-11 4 0 0 0,-15 5 0 0 0,-16 2 0 0 0,-12 2 0 0 0,-9 2 0 0 0,-6 1 0 0 0,-3 0 0 0 0,-1-4 0 0 0,11-1 0 0 0,8 0 0 0 0,4 1 0 0 0,-1 1 0 0 0,0 0 0 0 0,-4 1 0 0 0,-1 1 0 0 0,0 0 0 0 0,-1 0 0 0 0,-1 0 0 0 0,-2 0 0 0 0,1 1 0 0 0,10 4 0 0 0,12 1 0 0 0,5 1 0 0 0,-1-2 0 0 0,-8-2 0 0 0,-4-1 0 0 0,-7 0 0 0 0,-7-2 0 0 0,-4 0 0 0 0,-2 0 0 0 0,3 0 0 0 0,4 3 0 0 0,2 1 0 0 0,2 0 0 0 0,2-1 0 0 0,2 0 0 0 0,0-2 0 0 0,0 0 0 0 0,0-1 0 0 0,-3 0 0 0 0,-2 0 0 0 0,-3 3 0 0 0,0 2 0 0 0,1-1 0 0 0,2-1 0 0 0,1 0 0 0 0,2-2 0 0 0,1 0 0 0 0,8-1 0 0 0,4 0 0 0 0,-4 0 0 0 0,-7 0 0 0 0,-3 0 0 0 0,-5 0 0 0 0,-4-1 0 0 0,0 1 0 0 0,-2 0 0 0 0,2 0 0 0 0,3 0 0 0 0,-1 0 0 0 0,1 0 0 0 0,3 0 0 0 0,2 0 0 0 0,-2 0 0 0 0,0 0 0 0 0,1 0 0 0 0,1 0 0 0 0,2 0 0 0 0,8 0 0 0 0,12 0 0 0 0,28 0 0 0 0,29 0 0 0 0,28 0 0 0 0,21 0 0 0 0,-11 0 0 0 0,-17 0 0 0 0,-16 0 0 0 0,-22 0 0 0 0,-21 0 0 0 0,-9-5 0 0 0,-9-1 0 0 0,0 0 0 0 0,5 0 0 0 0,7 3 0 0 0,-3 1 0 0 0,-5 0 0 0 0,-8 2 0 0 0,-5 0 0 0 0,-6 0 0 0 0,6 0 0 0 0,8 1 0 0 0,2-1 0 0 0,21 0 0 0 0,5 0 0 0 0,18 0 0 0 0,7 0 0 0 0,-1 0 0 0 0,-4 0 0 0 0,-14 0 0 0 0,-7 0 0 0 0,-12 0 0 0 0,-11 0 0 0 0,-1 0 0 0 0,-5 0 0 0 0,-5 0 0 0 0,-4 0 0 0 0,4 0 0 0 0,1 0 0 0 0,-2 0 0 0 0,-3 0 0 0 0,-6 0 0 0 0,-3 0 0 0 0,-5 0 0 0 0,-1 0 0 0 0,1 0 0 0 0,1 0 0 0 0,2 0 0 0 0,1 0 0 0 0,-2 0 0 0 0,0 0 0 0 0,-3 0 0 0 0,-3 0 0 0 0,-4 0 0 0 0,1 0 0 0 0,0 0 0 0 0,-2 0 0 0 0,2 0 0 0 0,3 0 0 0 0,4 0 0 0 0,-1 0 0 0 0,2 0 0 0 0,0 0 0 0 0,3 0 0 0 0,1 0 0 0 0,9 0 0 0 0,3 0 0 0 0,0 0 0 0 0,6 0 0 0 0,9 0 0 0 0,-1 0 0 0 0,5 0 0 0 0,-4 0 0 0 0,-5 0 0 0 0,1 0 0 0 0,-3 0 0 0 0,4 0 0 0 0,6 0 0 0 0,7 0 0 0 0,21 0 0 0 0,26 0 0 0 0,24 0 0 0 0,-6 0 0 0 0,-12 0 0 0 0,-22 0 0 0 0,-21 0 0 0 0,-19 0 0 0 0,-13 0 0 0 0,-2 0 0 0 0,6 0 0 0 0,25 0 0 0 0,12 0 0 0 0,23 0 0 0 0,6 0 0 0 0,-12 0 0 0 0,-17 0 0 0 0,-18 0 0 0 0,-19 0 0 0 0,-12 0 0 0 0,-7 0 0 0 0,-4 0 0 0 0,8 0 0 0 0,3 0 0 0 0,1 0 0 0 0,-1 0 0 0 0,-1 0 0 0 0,-1 0 0 0 0,-2 0 0 0 0,-1 0 0 0 0,-3 0 0 0 0,-5 0 0 0 0,-5 0 0 0 0,0 0 0 0 0,-1 0 0 0 0,1 0 0 0 0,4 0 0 0 0,10 0 0 0 0,6 0 0 0 0,1 0 0 0 0,0 0 0 0 0,-6 0 0 0 0,-6 0 0 0 0,-6 0 0 0 0,-5 0 0 0 0,1 0 0 0 0,2 0 0 0 0,24 0 0 0 0,11 0 0 0 0,-2 0 0 0 0,-9 0 0 0 0,-9 0 0 0 0,-9 0 0 0 0,-6 0 0 0 0,-2 0 0 0 0,-2 0 0 0 0,2 4 0 0 0,0 0 0 0 0,2 0 0 0 0,0 0 0 0 0,-2-2 0 0 0,-1 0 0 0 0,-3-1 0 0 0,0-1 0 0 0,-2 0 0 0 0,-3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7:25:22.7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14515 4716 16383 0 0,'7'0'0'0'0,"5"-3"0"0"0,8-2 0 0 0,7 1 0 0 0,5 0 0 0 0,5 2 0 0 0,2 0 0 0 0,1 2 0 0 0,9-1 0 0 0,11 1 0 0 0,-1 0 0 0 0,-5 1 0 0 0,-4-1 0 0 0,-4 0 0 0 0,6 0 0 0 0,-1 0 0 0 0,-1 0 0 0 0,-6 0 0 0 0,-4 0 0 0 0,-2 0 0 0 0,-4 0 0 0 0,-1 0 0 0 0,-3 0 0 0 0,-3 0 0 0 0,-2 0 0 0 0,0 0 0 0 0,0 0 0 0 0,2 0 0 0 0,4 0 0 0 0,11 0 0 0 0,13 0 0 0 0,4 0 0 0 0,7 0 0 0 0,-1 0 0 0 0,-5 0 0 0 0,-6-3 0 0 0,-8-2 0 0 0,-6 1 0 0 0,-7 0 0 0 0,-1 2 0 0 0,8 0 0 0 0,13 2 0 0 0,3-1 0 0 0,8 1 0 0 0,-1 0 0 0 0,-4 1 0 0 0,-9-1 0 0 0,-6 0 0 0 0,-8 0 0 0 0,-5 0 0 0 0,-6 0 0 0 0,0 0 0 0 0,-1 0 0 0 0,3 0 0 0 0,2 0 0 0 0,1 0 0 0 0,1 0 0 0 0,3 0 0 0 0,2 0 0 0 0,-2 0 0 0 0,-3 0 0 0 0,-1 0 0 0 0,-1 0 0 0 0,9 0 0 0 0,1 0 0 0 0,1 0 0 0 0,0 3 0 0 0,1 2 0 0 0,-1-1 0 0 0,0 0 0 0 0,-3-2 0 0 0,-2 0 0 0 0,0-2 0 0 0,2 1 0 0 0,-4-1 0 0 0,1 0 0 0 0,0-1 0 0 0,2 1 0 0 0,-2 0 0 0 0,-4 0 0 0 0,-3 0 0 0 0,-3 0 0 0 0,-2 0 0 0 0,2 0 0 0 0,0 0 0 0 0,2 0 0 0 0,1 0 0 0 0,-1 0 0 0 0,2 0 0 0 0,-1 0 0 0 0,-1 0 0 0 0,1 0 0 0 0,3 0 0 0 0,4 0 0 0 0,-2 0 0 0 0,2 0 0 0 0,0 0 0 0 0,3 0 0 0 0,-3 0 0 0 0,0 0 0 0 0,1 0 0 0 0,-2 3 0 0 0,0 2 0 0 0,1-1 0 0 0,2-1 0 0 0,9 0 0 0 0,4-2 0 0 0,25 0 0 0 0,7 0 0 0 0,-4-1 0 0 0,-9-1 0 0 0,-8 1 0 0 0,-11 0 0 0 0,-8 0 0 0 0,-7 0 0 0 0,-3 0 0 0 0,-3 0 0 0 0,-3 0 0 0 0,16 0 0 0 0,16 0 0 0 0,4 0 0 0 0,0 0 0 0 0,-5 0 0 0 0,-8 0 0 0 0,-9 0 0 0 0,-8 0 0 0 0,-2 0 0 0 0,-3 0 0 0 0,-2 0 0 0 0,1 0 0 0 0,3 0 0 0 0,1 0 0 0 0,-2 0 0 0 0,1 0 0 0 0,4 3 0 0 0,-2 2 0 0 0,2-1 0 0 0,1-1 0 0 0,3 0 0 0 0,9-2 0 0 0,5 0 0 0 0,-1-1 0 0 0,8 0 0 0 0,7 0 0 0 0,9 0 0 0 0,-2 0 0 0 0,-6 0 0 0 0,-7 0 0 0 0,-10 0 0 0 0,-11-1 0 0 0,-7 1 0 0 0,-2 0 0 0 0,0 4 0 0 0,3 0 0 0 0,2 1 0 0 0,3-2 0 0 0,10 0 0 0 0,12-2 0 0 0,27 0 0 0 0,14 4 0 0 0,-2 2 0 0 0,-12-1 0 0 0,-13-1 0 0 0,-16-2 0 0 0,-13-1 0 0 0,-12-1 0 0 0,-3 0 0 0 0,-1-2 0 0 0,11 1 0 0 0,13 0 0 0 0,30 0 0 0 0,15 0 0 0 0,24-1 0 0 0,-3 1 0 0 0,-14 0 0 0 0,-17 0 0 0 0,-21 0 0 0 0,-18 0 0 0 0,-10 0 0 0 0,-4 0 0 0 0,-5 0 0 0 0,24 0 0 0 0,19 0 0 0 0,28 0 0 0 0,12 0 0 0 0,2 0 0 0 0,-3 0 0 0 0,-13 0 0 0 0,-21 0 0 0 0,-16 0 0 0 0,-11 0 0 0 0,-8 0 0 0 0,-3 0 0 0 0,5 0 0 0 0,12 0 0 0 0,27 0 0 0 0,14 0 0 0 0,23 0 0 0 0,6 0 0 0 0,-4-5 0 0 0,-15-1 0 0 0,-19-1 0 0 0,-18 2 0 0 0,-14 2 0 0 0,-9 0 0 0 0,-10 2 0 0 0,-3 1 0 0 0,-5 0 0 0 0,0 0 0 0 0,10 0 0 0 0,6 1 0 0 0,1-1 0 0 0,8 0 0 0 0,3 0 0 0 0,-3 0 0 0 0,-3 0 0 0 0,-3 0 0 0 0,-7 0 0 0 0,-3 0 0 0 0,-1 0 0 0 0,25 0 0 0 0,17 0 0 0 0,9 0 0 0 0,22 0 0 0 0,8 0 0 0 0,-2 0 0 0 0,-6 0 0 0 0,-14 0 0 0 0,-20 0 0 0 0,-16 0 0 0 0,-15 0 0 0 0,-12 0 0 0 0,-3 0 0 0 0,-5 0 0 0 0,1 0 0 0 0,3-3 0 0 0,4-2 0 0 0,2 1 0 0 0,0 0 0 0 0,-4 2 0 0 0,-2 0 0 0 0,-4 2 0 0 0,-1-4 0 0 0,-3-1 0 0 0,0 1 0 0 0,3 1 0 0 0,4 1 0 0 0,12-5 0 0 0,15 0 0 0 0,29 0 0 0 0,32-6 0 0 0,19-4 0 0 0,-12 1 0 0 0,-21 2 0 0 0,-26 5 0 0 0,-22 3 0 0 0,-16 2 0 0 0,0 3 0 0 0,0 1 0 0 0,10 1 0 0 0,2-1 0 0 0,1 1 0 0 0,-3 0 0 0 0,-1-1 0 0 0,-6 0 0 0 0,-6 1 0 0 0,-6-1 0 0 0,0 0 0 0 0,-3 0 0 0 0,3 0 0 0 0,2 0 0 0 0,11 0 0 0 0,6 0 0 0 0,1 0 0 0 0,7 0 0 0 0,-2 0 0 0 0,-7 0 0 0 0,-7 0 0 0 0,-5 0 0 0 0,-4 0 0 0 0,-3 0 0 0 0,-1 0 0 0 0,3 0 0 0 0,3 0 0 0 0,3 0 0 0 0,10 0 0 0 0,12 0 0 0 0,12 0 0 0 0,8 0 0 0 0,-1 0 0 0 0,-8 0 0 0 0,-12 0 0 0 0,-11 0 0 0 0,-11 0 0 0 0,-4 0 0 0 0,-1 0 0 0 0,10-5 0 0 0,5-2 0 0 0,2 1 0 0 0,-4 1 0 0 0,-5 1 0 0 0,-6 2 0 0 0,-5 1 0 0 0,-4 0 0 0 0,-1-2 0 0 0,-2-2 0 0 0,0 1 0 0 0,3 1 0 0 0,5 1 0 0 0,1 1 0 0 0,2 0 0 0 0,0 1 0 0 0,-2 0 0 0 0,-3 0 0 0 0,-1 0 0 0 0,-3 0 0 0 0,3 0 0 0 0,1 0 0 0 0,-2 0 0 0 0,0-3 0 0 0,-1-2 0 0 0,-1 1 0 0 0,-1 1 0 0 0,4 0 0 0 0,0 2 0 0 0,0 0 0 0 0,2 0 0 0 0,1 1 0 0 0,1 1 0 0 0,1-1 0 0 0,-2 0 0 0 0,-3 0 0 0 0,-1 0 0 0 0,2 0 0 0 0,0 0 0 0 0,-1 0 0 0 0,-1 0 0 0 0,-1 0 0 0 0,-4-3 0 0 0,-3-2 0 0 0,1 1 0 0 0,0 1 0 0 0,1 0 0 0 0,-2 2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7:25:22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25221 4596 16383 0 0,'0'-3'0'0'0,"-3"-2"0"0"0,-9 1 0 0 0,-4 1 0 0 0,-8-3 0 0 0,-2-4 0 0 0,0 1 0 0 0,-3 1 0 0 0,-3 2 0 0 0,0 2 0 0 0,3 2 0 0 0,-1 1 0 0 0,-2 0 0 0 0,-2 2 0 0 0,-3-1 0 0 0,-1 0 0 0 0,-1 1 0 0 0,-1-1 0 0 0,0-3 0 0 0,3-2 0 0 0,5 1 0 0 0,4 1 0 0 0,3 0 0 0 0,3 2 0 0 0,-2 0 0 0 0,1 0 0 0 0,-4 1 0 0 0,0 1 0 0 0,-3-1 0 0 0,1 0 0 0 0,-1 0 0 0 0,0 0 0 0 0,-1 0 0 0 0,-10 0 0 0 0,-5 0 0 0 0,-1 0 0 0 0,0 4 0 0 0,-6 0 0 0 0,-2 0 0 0 0,-5 0 0 0 0,0-2 0 0 0,3 0 0 0 0,5-1 0 0 0,5-1 0 0 0,7 0 0 0 0,3 0 0 0 0,1 0 0 0 0,0-1 0 0 0,-9 1 0 0 0,-3 0 0 0 0,0 0 0 0 0,-8 0 0 0 0,0 0 0 0 0,3 0 0 0 0,6 0 0 0 0,5 0 0 0 0,5 0 0 0 0,7 0 0 0 0,5 0 0 0 0,2 0 0 0 0,-1 0 0 0 0,-3 0 0 0 0,-4 0 0 0 0,-3 3 0 0 0,-3 2 0 0 0,-27-1 0 0 0,-5 0 0 0 0,2-2 0 0 0,5 0 0 0 0,7-2 0 0 0,9 1 0 0 0,10-1 0 0 0,6-4 0 0 0,6 0 0 0 0,3-1 0 0 0,2 1 0 0 0,1 2 0 0 0,-4 0 0 0 0,-4 1 0 0 0,-5 1 0 0 0,-4 0 0 0 0,1 0 0 0 0,-1 0 0 0 0,2 1 0 0 0,4-1 0 0 0,3 0 0 0 0,2 0 0 0 0,3 0 0 0 0,0 0 0 0 0,1 0 0 0 0,1 0 0 0 0,-4 0 0 0 0,-1-3 0 0 0,1-2 0 0 0,-1 1 0 0 0,2 0 0 0 0,-3 2 0 0 0,0 0 0 0 0,0 1 0 0 0,-2 4 0 0 0,1 2 0 0 0,0-1 0 0 0,-2 0 0 0 0,1-1 0 0 0,2-2 0 0 0,1 0 0 0 0,1 0 0 0 0,2-1 0 0 0,0-1 0 0 0,1 1 0 0 0,0 0 0 0 0,-3 0 0 0 0,-1 0 0 0 0,-3 0 0 0 0,-4 0 0 0 0,-4 0 0 0 0,-2 0 0 0 0,-10 0 0 0 0,0 0 0 0 0,4 0 0 0 0,6 0 0 0 0,7 0 0 0 0,3 0 0 0 0,5 0 0 0 0,-2 0 0 0 0,-3 0 0 0 0,-1 0 0 0 0,2 3 0 0 0,-3 2 0 0 0,2-1 0 0 0,1-1 0 0 0,1 0 0 0 0,3-2 0 0 0,0 0 0 0 0,-2-1 0 0 0,0 0 0 0 0,-4 0 0 0 0,-3 0 0 0 0,1 0 0 0 0,1 0 0 0 0,2 0 0 0 0,3-1 0 0 0,5 5 0 0 0,-1 0 0 0 0,-12 1 0 0 0,-7-2 0 0 0,-4-1 0 0 0,-9 0 0 0 0,-11-1 0 0 0,-10-1 0 0 0,2 0 0 0 0,-3 5 0 0 0,8 1 0 0 0,11 0 0 0 0,13-1 0 0 0,9-1 0 0 0,8-2 0 0 0,0-1 0 0 0,2-1 0 0 0,-3 0 0 0 0,-3 0 0 0 0,0 0 0 0 0,-2 0 0 0 0,1-1 0 0 0,2 1 0 0 0,2 0 0 0 0,-1 0 0 0 0,1 0 0 0 0,1 0 0 0 0,-10 0 0 0 0,-5 0 0 0 0,-4 0 0 0 0,0 0 0 0 0,4 0 0 0 0,1 0 0 0 0,5 0 0 0 0,1 0 0 0 0,2 0 0 0 0,4 0 0 0 0,-1 0 0 0 0,1 0 0 0 0,-1 0 0 0 0,0 0 0 0 0,-2 0 0 0 0,2 0 0 0 0,1 0 0 0 0,-2 0 0 0 0,2 0 0 0 0,1 0 0 0 0,2 0 0 0 0,-2 0 0 0 0,-3 0 0 0 0,-3 0 0 0 0,-4 0 0 0 0,-1 0 0 0 0,1 0 0 0 0,4 0 0 0 0,3 0 0 0 0,4 0 0 0 0,3 0 0 0 0,1 0 0 0 0,1 0 0 0 0,1 0 0 0 0,0 0 0 0 0,-1 0 0 0 0,1 0 0 0 0,-1 0 0 0 0,-3 0 0 0 0,-5 0 0 0 0,-4 0 0 0 0,0 0 0 0 0,-2 0 0 0 0,3 0 0 0 0,-2 0 0 0 0,2 0 0 0 0,4 0 0 0 0,1 0 0 0 0,3 0 0 0 0,2 0 0 0 0,1 0 0 0 0,-3 0 0 0 0,-5 0 0 0 0,-3 0 0 0 0,-4 0 0 0 0,0 0 0 0 0,4 0 0 0 0,-1 0 0 0 0,3 0 0 0 0,-1 0 0 0 0,1 0 0 0 0,-2 0 0 0 0,2 0 0 0 0,3 0 0 0 0,1 0 0 0 0,2 0 0 0 0,-2 0 0 0 0,-3 0 0 0 0,-4 0 0 0 0,0 0 0 0 0,3 0 0 0 0,-2 0 0 0 0,2 0 0 0 0,2 0 0 0 0,3 0 0 0 0,1 0 0 0 0,2 0 0 0 0,-2 0 0 0 0,-13 0 0 0 0,-7 0 0 0 0,-2 0 0 0 0,2 0 0 0 0,3 0 0 0 0,4 0 0 0 0,4 0 0 0 0,5 0 0 0 0,4 0 0 0 0,2 0 0 0 0,1 0 0 0 0,-11 0 0 0 0,-3 0 0 0 0,0 0 0 0 0,0 0 0 0 0,-10 0 0 0 0,-4 0 0 0 0,0-3 0 0 0,0-2 0 0 0,3 1 0 0 0,5 0 0 0 0,2 2 0 0 0,2 0 0 0 0,-1 2 0 0 0,3-1 0 0 0,1 1 0 0 0,2 0 0 0 0,3 1 0 0 0,3-1 0 0 0,-1 0 0 0 0,0 0 0 0 0,-2 0 0 0 0,-2 0 0 0 0,-4 0 0 0 0,-3 0 0 0 0,2 0 0 0 0,3 0 0 0 0,4 0 0 0 0,4 0 0 0 0,-2 0 0 0 0,-18 0 0 0 0,-4 0 0 0 0,-2 0 0 0 0,2 0 0 0 0,5 0 0 0 0,3 0 0 0 0,6 0 0 0 0,4 0 0 0 0,4 0 0 0 0,4 0 0 0 0,-2 0 0 0 0,0 0 0 0 0,-3 0 0 0 0,-3 0 0 0 0,-4 0 0 0 0,-3 0 0 0 0,2 0 0 0 0,4 0 0 0 0,3 0 0 0 0,3 0 0 0 0,2 0 0 0 0,2 0 0 0 0,-2 0 0 0 0,-1 0 0 0 0,0 0 0 0 0,2 0 0 0 0,0 0 0 0 0,1 0 0 0 0,0 0 0 0 0,-3 0 0 0 0,0 0 0 0 0,-4 0 0 0 0,1 0 0 0 0,-3 0 0 0 0,0 0 0 0 0,3 0 0 0 0,2 0 0 0 0,1 0 0 0 0,3 0 0 0 0,0 0 0 0 0,1 0 0 0 0,0 0 0 0 0,1 0 0 0 0,-4 0 0 0 0,-1 0 0 0 0,-1 0 0 0 0,2 0 0 0 0,1 0 0 0 0,0 0 0 0 0,1 0 0 0 0,1 0 0 0 0,0 0 0 0 0,0 0 0 0 0,0 0 0 0 0,0 0 0 0 0,1 0 0 0 0,2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5:18:37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12602 8922 16383 0 0,'2'0'0'0'0,"6"0"0"0"0,4 0 0 0 0,2 5 0 0 0,6 1 0 0 0,5 3 0 0 0,2 4 0 0 0,0 2 0 0 0,0-1 0 0 0,-1-1 0 0 0,-1 0 0 0 0,-3-2 0 0 0,0-1 0 0 0,-2 1 0 0 0,1-2 0 0 0,1 0 0 0 0,3 1 0 0 0,1-1 0 0 0,1 0 0 0 0,-2 1 0 0 0,1 1 0 0 0,-3 2 0 0 0,-3-2 0 0 0,1-1 0 0 0,-1-1 0 0 0,-2 0 0 0 0,-1 0 0 0 0,6 0 0 0 0,6-1 0 0 0,1 2 0 0 0,1 2 0 0 0,0-2 0 0 0,-3 0 0 0 0,-3-2 0 0 0,-2 1 0 0 0,-2 0 0 0 0,0 0 0 0 0,-1-3 0 0 0,1 1 0 0 0,7 2 0 0 0,2 0 0 0 0,6 6 0 0 0,0-1 0 0 0,-3 1 0 0 0,0 0 0 0 0,-5-1 0 0 0,-2 0 0 0 0,0 1 0 0 0,0-3 0 0 0,-2-1 0 0 0,6 1 0 0 0,2 1 0 0 0,6 6 0 0 0,3 1 0 0 0,-3 0 0 0 0,-4-3 0 0 0,-5-2 0 0 0,-4-4 0 0 0,-5-1 0 0 0,-4-3 0 0 0,-3-2 0 0 0,0-2 0 0 0,-1 1 0 0 0,1 0 0 0 0,2 3 0 0 0,4 4 0 0 0,4 2 0 0 0,-1 2 0 0 0,2-3 0 0 0,-1-2 0 0 0,-5-2 0 0 0,-2-1 0 0 0,-3-2 0 0 0,1-2 0 0 0,1 1 0 0 0,1 0 0 0 0,3 1 0 0 0,0 1 0 0 0,2-2 0 0 0,-3 2 0 0 0,1-1 0 0 0,-1 1 0 0 0,-3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6T15:18:37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14562 8835 16383 0 0,'-2'0'0'0'0,"-6"2"0"0"0,-4 1 0 0 0,0 3 0 0 0,0 2 0 0 0,-4 0 0 0 0,-3 1 0 0 0,2 4 0 0 0,-2 2 0 0 0,-2 1 0 0 0,-7 5 0 0 0,-4-2 0 0 0,1 0 0 0 0,1-2 0 0 0,3-2 0 0 0,4 0 0 0 0,1 0 0 0 0,2-1 0 0 0,1-3 0 0 0,2 0 0 0 0,-7-3 0 0 0,1 3 0 0 0,-1-1 0 0 0,4 1 0 0 0,3 0 0 0 0,2-1 0 0 0,0-1 0 0 0,2 2 0 0 0,-1-2 0 0 0,1 0 0 0 0,-3 1 0 0 0,-10 3 0 0 0,1 1 0 0 0,-2 0 0 0 0,0 1 0 0 0,2-2 0 0 0,0-2 0 0 0,2-1 0 0 0,3-2 0 0 0,-1 2 0 0 0,-1-2 0 0 0,-2 3 0 0 0,-1 2 0 0 0,-8 6 0 0 0,-9 3 0 0 0,-1 1 0 0 0,3-5 0 0 0,4-1 0 0 0,6-3 0 0 0,5-3 0 0 0,5-3 0 0 0,3-1 0 0 0,2-2 0 0 0,4 2 0 0 0,-2 0 0 0 0,0 1 0 0 0,-3 3 0 0 0,-2-1 0 0 0,-2 1 0 0 0,0 1 0 0 0,0-1 0 0 0,5-1 0 0 0,-1-2 0 0 0,2 0 0 0 0,0 2 0 0 0,-2 1 0 0 0,1 1 0 0 0,-3-2 0 0 0,0 3 0 0 0,0-1 0 0 0,1-3 0 0 0,-2 0 0 0 0,0 1 0 0 0,1-2 0 0 0,4 1 0 0 0,-1 1 0 0 0,-3-2 0 0 0,-1 1 0 0 0,1-1 0 0 0,1-2 0 0 0,0-2 0 0 0,2-2 0 0 0,2 1 0 0 0,4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8552-5C39-4624-BA36-7499339DEA69}" type="datetimeFigureOut"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26AF9-27BC-4AEA-82A1-1D4E7B0DAA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5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are 5 unmarked vehicles in our data. These vehicles frequently visit the airport, refinery, chemical plant, steel plant and 2 unmarked locations.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26AF9-27BC-4AEA-82A1-1D4E7B0DAA6A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2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truck drivers spend more than the executives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26AF9-27BC-4AEA-82A1-1D4E7B0DAA6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Locations of truck driver’s transactions seem to align with the routes of the unmarked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26AF9-27BC-4AEA-82A1-1D4E7B0DAA6A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4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26AF9-27BC-4AEA-82A1-1D4E7B0DAA6A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8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48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5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1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6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6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1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2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3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3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1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9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0.png"/><Relationship Id="rId4" Type="http://schemas.openxmlformats.org/officeDocument/2006/relationships/customXml" Target="../ink/ink9.xml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21" Type="http://schemas.openxmlformats.org/officeDocument/2006/relationships/image" Target="../media/image33.png"/><Relationship Id="rId34" Type="http://schemas.openxmlformats.org/officeDocument/2006/relationships/customXml" Target="../ink/ink27.xml"/><Relationship Id="rId7" Type="http://schemas.openxmlformats.org/officeDocument/2006/relationships/image" Target="../media/image26.png"/><Relationship Id="rId12" Type="http://schemas.openxmlformats.org/officeDocument/2006/relationships/customXml" Target="../ink/ink16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2" Type="http://schemas.openxmlformats.org/officeDocument/2006/relationships/image" Target="../media/image23.png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28.png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41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10" Type="http://schemas.openxmlformats.org/officeDocument/2006/relationships/customXml" Target="../ink/ink15.xml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" Type="http://schemas.openxmlformats.org/officeDocument/2006/relationships/customXml" Target="../ink/ink12.xml"/><Relationship Id="rId9" Type="http://schemas.openxmlformats.org/officeDocument/2006/relationships/image" Target="../media/image27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36.png"/><Relationship Id="rId30" Type="http://schemas.openxmlformats.org/officeDocument/2006/relationships/customXml" Target="../ink/ink25.xml"/><Relationship Id="rId35" Type="http://schemas.openxmlformats.org/officeDocument/2006/relationships/image" Target="../media/image40.png"/><Relationship Id="rId8" Type="http://schemas.openxmlformats.org/officeDocument/2006/relationships/customXml" Target="../ink/ink14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customXml" Target="../ink/ink34.xml"/><Relationship Id="rId3" Type="http://schemas.openxmlformats.org/officeDocument/2006/relationships/image" Target="../media/image55.png"/><Relationship Id="rId7" Type="http://schemas.openxmlformats.org/officeDocument/2006/relationships/customXml" Target="../ink/ink31.xml"/><Relationship Id="rId12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customXml" Target="../ink/ink33.xml"/><Relationship Id="rId5" Type="http://schemas.openxmlformats.org/officeDocument/2006/relationships/customXml" Target="../ink/ink30.xml"/><Relationship Id="rId10" Type="http://schemas.openxmlformats.org/officeDocument/2006/relationships/image" Target="../media/image560.png"/><Relationship Id="rId4" Type="http://schemas.openxmlformats.org/officeDocument/2006/relationships/image" Target="../media/image56.png"/><Relationship Id="rId9" Type="http://schemas.openxmlformats.org/officeDocument/2006/relationships/customXml" Target="../ink/ink32.xml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vy paint art pattern">
            <a:extLst>
              <a:ext uri="{FF2B5EF4-FFF2-40B4-BE49-F238E27FC236}">
                <a16:creationId xmlns:a16="http://schemas.microsoft.com/office/drawing/2014/main" id="{3A5F3099-0DB1-EBE0-6F8C-92EF92F35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3821" r="6" b="15829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FFFFFF"/>
                </a:solidFill>
                <a:cs typeface="Angsana New"/>
              </a:rPr>
              <a:t>GASTech</a:t>
            </a:r>
            <a:r>
              <a:rPr lang="en-US">
                <a:solidFill>
                  <a:srgbClr val="FFFFFF"/>
                </a:solidFill>
                <a:cs typeface="Angsana New"/>
              </a:rPr>
              <a:t> Missing Employees (Term Project 2)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By Simran Kota and Arun Joseph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C8E-9FA5-87A2-9DCC-9A40F74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1 cont.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8D8F77-3B57-D5A4-17FF-8F85A8072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5782"/>
            <a:ext cx="10515600" cy="1288282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F23E63-B0AA-9A1A-4F0E-E956DC69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3" y="3533374"/>
            <a:ext cx="10513453" cy="692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0F9F3-1B19-6084-C047-5E3C694F5C1F}"/>
              </a:ext>
            </a:extLst>
          </p:cNvPr>
          <p:cNvSpPr txBox="1"/>
          <p:nvPr/>
        </p:nvSpPr>
        <p:spPr>
          <a:xfrm>
            <a:off x="838200" y="4573454"/>
            <a:ext cx="10513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GPS data confirms the fact that these two employees were in the same locations at or around the times of the charges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They use one person’s credit card and one person’s loyalty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Neither of them were anywhere close to the museum until 4 hours </a:t>
            </a:r>
            <a:r>
              <a:rPr lang="en-US" i="1"/>
              <a:t>after </a:t>
            </a:r>
            <a:r>
              <a:rPr lang="en-US"/>
              <a:t>the transaction was recorded</a:t>
            </a:r>
          </a:p>
        </p:txBody>
      </p:sp>
    </p:spTree>
    <p:extLst>
      <p:ext uri="{BB962C8B-B14F-4D97-AF65-F5344CB8AC3E}">
        <p14:creationId xmlns:p14="http://schemas.microsoft.com/office/powerpoint/2010/main" val="365327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4365"/>
            <a:ext cx="10515600" cy="3625361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Patterns 2: Truck drivers visit same unmarked locations and are involved in large transactions</a:t>
            </a:r>
            <a:br>
              <a:rPr lang="en-US">
                <a:cs typeface="Angsana New"/>
              </a:rPr>
            </a:br>
            <a:endParaRPr lang="en-US"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203776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Top 15 Spenders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96B10-C803-D03A-6564-017BC2066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93" y="653810"/>
            <a:ext cx="7472871" cy="4845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24E6CA-D4AB-2A6A-E129-E3F8BAA3CE5C}"/>
              </a:ext>
            </a:extLst>
          </p:cNvPr>
          <p:cNvSpPr txBox="1"/>
          <p:nvPr/>
        </p:nvSpPr>
        <p:spPr>
          <a:xfrm>
            <a:off x="3301042" y="5773947"/>
            <a:ext cx="5604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F2923"/>
                </a:solidFill>
              </a:rPr>
              <a:t>The truck drivers spend more than the executives</a:t>
            </a:r>
            <a:r>
              <a:rPr lang="en-US"/>
              <a:t>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A6A512-43B9-10DF-7B10-691F1865F08B}"/>
                  </a:ext>
                </a:extLst>
              </p14:cNvPr>
              <p14:cNvContentPartPr/>
              <p14:nvPr/>
            </p14:nvContentPartPr>
            <p14:xfrm>
              <a:off x="4664038" y="4730697"/>
              <a:ext cx="6696902" cy="12288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A6A512-43B9-10DF-7B10-691F1865F0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0042" y="4622901"/>
                <a:ext cx="6804533" cy="338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81206B-860E-476D-BDB1-1534DC330DCD}"/>
                  </a:ext>
                </a:extLst>
              </p14:cNvPr>
              <p14:cNvContentPartPr/>
              <p14:nvPr/>
            </p14:nvContentPartPr>
            <p14:xfrm>
              <a:off x="4878664" y="4429395"/>
              <a:ext cx="6390534" cy="9006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81206B-860E-476D-BDB1-1534DC330D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4669" y="4321745"/>
                <a:ext cx="6498165" cy="305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BEBA29-5F9A-61DD-C873-E89EC07EA3A4}"/>
                  </a:ext>
                </a:extLst>
              </p14:cNvPr>
              <p14:cNvContentPartPr/>
              <p14:nvPr/>
            </p14:nvContentPartPr>
            <p14:xfrm>
              <a:off x="4796001" y="4692208"/>
              <a:ext cx="1981161" cy="3993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BEBA29-5F9A-61DD-C873-E89EC07EA3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2009" y="4585239"/>
                <a:ext cx="2088786" cy="253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5249CF-AD57-DF17-D4DF-761E25E25DDE}"/>
                  </a:ext>
                </a:extLst>
              </p14:cNvPr>
              <p14:cNvContentPartPr/>
              <p14:nvPr/>
            </p14:nvContentPartPr>
            <p14:xfrm>
              <a:off x="4566673" y="902838"/>
              <a:ext cx="20052" cy="2005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5249CF-AD57-DF17-D4DF-761E25E25D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58873" y="-5112762"/>
                <a:ext cx="6015600" cy="120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29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1" y="691082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Truck Driver Transaction Counts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B8AA6-8FBA-6FF0-861B-572C71341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00" y="628650"/>
            <a:ext cx="5877961" cy="44505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EA119F-4917-DAC9-FE71-7418444F2BB7}"/>
              </a:ext>
            </a:extLst>
          </p:cNvPr>
          <p:cNvSpPr txBox="1"/>
          <p:nvPr/>
        </p:nvSpPr>
        <p:spPr>
          <a:xfrm>
            <a:off x="3588588" y="5256364"/>
            <a:ext cx="5029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r>
              <a:rPr lang="en-US">
                <a:solidFill>
                  <a:srgbClr val="3F2923"/>
                </a:solidFill>
                <a:cs typeface="Arial"/>
              </a:rPr>
              <a:t>Transactions take place at strange locations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F82276-FA67-CF61-C704-8C36233833ED}"/>
                  </a:ext>
                </a:extLst>
              </p14:cNvPr>
              <p14:cNvContentPartPr/>
              <p14:nvPr/>
            </p14:nvContentPartPr>
            <p14:xfrm>
              <a:off x="5801085" y="1868847"/>
              <a:ext cx="5432876" cy="4256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F82276-FA67-CF61-C704-8C36233833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7091" y="1761535"/>
                <a:ext cx="5540504" cy="256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2D3520-A767-DD55-6E02-1C5FEBF28058}"/>
                  </a:ext>
                </a:extLst>
              </p14:cNvPr>
              <p14:cNvContentPartPr/>
              <p14:nvPr/>
            </p14:nvContentPartPr>
            <p14:xfrm>
              <a:off x="5787064" y="2812088"/>
              <a:ext cx="5522481" cy="9176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2D3520-A767-DD55-6E02-1C5FEBF280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3067" y="2704551"/>
                <a:ext cx="5630116" cy="306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3CD3987-5F4D-8F5B-4DCD-8848AEC2D7A3}"/>
                  </a:ext>
                </a:extLst>
              </p14:cNvPr>
              <p14:cNvContentPartPr/>
              <p14:nvPr/>
            </p14:nvContentPartPr>
            <p14:xfrm>
              <a:off x="5790263" y="2800514"/>
              <a:ext cx="3852702" cy="32438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3CD3987-5F4D-8F5B-4DCD-8848AEC2D7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6268" y="2693576"/>
                <a:ext cx="3960331" cy="245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50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2EDE-7654-D6C8-5115-409B497C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Investigate Truck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0A61-49A0-8F2D-C98A-ADAECE021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There are 5 unmarked vehicles in our data. These vehicles frequently visit the airport, refinery, chemical plant, steel plant and 2 unmarked locations. </a:t>
            </a:r>
          </a:p>
          <a:p>
            <a:pPr>
              <a:buClr>
                <a:srgbClr val="F0E7E5"/>
              </a:buClr>
            </a:pPr>
            <a:endParaRPr lang="en-US">
              <a:solidFill>
                <a:srgbClr val="3F2923">
                  <a:alpha val="70000"/>
                </a:srgbClr>
              </a:solidFill>
            </a:endParaRPr>
          </a:p>
          <a:p>
            <a:pPr>
              <a:buClr>
                <a:srgbClr val="F0E7E5"/>
              </a:buClr>
            </a:pPr>
            <a:r>
              <a:rPr lang="en-US" err="1">
                <a:solidFill>
                  <a:srgbClr val="3F2923">
                    <a:alpha val="70000"/>
                  </a:srgbClr>
                </a:solidFill>
              </a:rPr>
              <a:t>GAStech</a:t>
            </a:r>
            <a:r>
              <a:rPr lang="en-US">
                <a:solidFill>
                  <a:srgbClr val="3F2923">
                    <a:alpha val="70000"/>
                  </a:srgbClr>
                </a:solidFill>
              </a:rPr>
              <a:t> employs 9 Truck Drivers without designated vehicles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B5A81-FA17-2A16-9A12-D87CC046F0DA}"/>
              </a:ext>
            </a:extLst>
          </p:cNvPr>
          <p:cNvSpPr txBox="1"/>
          <p:nvPr/>
        </p:nvSpPr>
        <p:spPr>
          <a:xfrm>
            <a:off x="4724400" y="3200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103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/>
              <a:t>Example Routes of Unmarked Cars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E7873F80-2F51-6FFC-DE47-FCAE209C6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16" y="950887"/>
            <a:ext cx="5747084" cy="4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5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B616-B3A9-055C-6CB6-15D4201C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2481"/>
            <a:ext cx="10515600" cy="1325564"/>
          </a:xfrm>
        </p:spPr>
        <p:txBody>
          <a:bodyPr/>
          <a:lstStyle/>
          <a:p>
            <a:r>
              <a:rPr lang="en-US"/>
              <a:t>In spot checking the transaction dates, we do see unmarked cars visiting the locations on those days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60535-856F-3083-49F6-0AB08C619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18" y="1028940"/>
            <a:ext cx="7160164" cy="250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6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63CB-B2DD-F4FA-01B2-2AF1AAA4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Identifying Truckers</a:t>
            </a:r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78DCCD7-9E63-D591-43E8-EDE7F4EBB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335" y="1938483"/>
            <a:ext cx="12030296" cy="1232048"/>
          </a:xfr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CF17CBF-4427-A471-F902-41256B57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8" y="3661187"/>
            <a:ext cx="12037827" cy="1394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1E3D6-E6EF-C37A-C988-14C209D1AFDC}"/>
              </a:ext>
            </a:extLst>
          </p:cNvPr>
          <p:cNvSpPr txBox="1"/>
          <p:nvPr/>
        </p:nvSpPr>
        <p:spPr>
          <a:xfrm>
            <a:off x="682925" y="5535281"/>
            <a:ext cx="110274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Truck Drivers with only 1 day of transaction info: (Claudio </a:t>
            </a:r>
            <a:r>
              <a:rPr lang="en-US" err="1">
                <a:ea typeface="+mn-lt"/>
                <a:cs typeface="+mn-lt"/>
              </a:rPr>
              <a:t>Hawelon</a:t>
            </a:r>
            <a:r>
              <a:rPr lang="en-US">
                <a:ea typeface="+mn-lt"/>
                <a:cs typeface="+mn-lt"/>
              </a:rPr>
              <a:t> on 1/10 &amp; </a:t>
            </a:r>
            <a:r>
              <a:rPr lang="en-US"/>
              <a:t>Adan </a:t>
            </a:r>
            <a:r>
              <a:rPr lang="en-US" err="1"/>
              <a:t>Morlun</a:t>
            </a:r>
            <a:r>
              <a:rPr lang="en-US"/>
              <a:t> on 1/15)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Valeria </a:t>
            </a:r>
            <a:r>
              <a:rPr lang="en-US" err="1">
                <a:ea typeface="+mn-lt"/>
                <a:cs typeface="+mn-lt"/>
              </a:rPr>
              <a:t>Morlun</a:t>
            </a:r>
            <a:r>
              <a:rPr lang="en-US">
                <a:ea typeface="+mn-lt"/>
                <a:cs typeface="+mn-lt"/>
              </a:rPr>
              <a:t> &amp; Henk Mies are the only truck drivers with their own designated vehicles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7A08-02AD-2838-F177-C9C09D8C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Assumptions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DC995-A73D-8D5E-39A8-D89F0CD5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121"/>
            <a:ext cx="10515600" cy="399830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742950" indent="-514350">
              <a:buAutoNum type="arabicPeriod"/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Suspected members of the terrorist organization include </a:t>
            </a:r>
            <a:r>
              <a:rPr lang="en-US" err="1">
                <a:solidFill>
                  <a:srgbClr val="3F2923">
                    <a:alpha val="70000"/>
                  </a:srgbClr>
                </a:solidFill>
              </a:rPr>
              <a:t>GAStech</a:t>
            </a:r>
            <a:r>
              <a:rPr lang="en-US">
                <a:solidFill>
                  <a:srgbClr val="3F2923">
                    <a:alpha val="70000"/>
                  </a:srgbClr>
                </a:solidFill>
              </a:rPr>
              <a:t> employees on Kronos Island</a:t>
            </a:r>
            <a:endParaRPr lang="en-US"/>
          </a:p>
          <a:p>
            <a:pPr marL="742950" indent="-514350">
              <a:buClr>
                <a:srgbClr val="F0E7E5"/>
              </a:buClr>
              <a:buAutoNum type="arabicPeriod"/>
            </a:pPr>
            <a:r>
              <a:rPr lang="en-US">
                <a:ea typeface="+mn-lt"/>
                <a:cs typeface="+mn-lt"/>
              </a:rPr>
              <a:t>The only employees that are not assigned a car are truck drivers</a:t>
            </a:r>
            <a:endParaRPr lang="en-US">
              <a:solidFill>
                <a:srgbClr val="3F2923">
                  <a:alpha val="70000"/>
                </a:srgbClr>
              </a:solidFill>
            </a:endParaRPr>
          </a:p>
          <a:p>
            <a:pPr marL="742950" indent="-514350">
              <a:buClr>
                <a:srgbClr val="F0E7E5"/>
              </a:buClr>
              <a:buAutoNum type="arabicPeriod"/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Employees are not aware of the tracking device on their vehicles and do NOT share vehicles</a:t>
            </a:r>
            <a:endParaRPr lang="en-US"/>
          </a:p>
          <a:p>
            <a:pPr marL="742950" indent="-514350">
              <a:buClr>
                <a:srgbClr val="F0E7E5"/>
              </a:buClr>
              <a:buAutoNum type="arabicPeriod"/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Provided map has the names and locations of ALL businesses involved in the investigation</a:t>
            </a:r>
          </a:p>
          <a:p>
            <a:pPr>
              <a:buClr>
                <a:srgbClr val="F0E7E5"/>
              </a:buClr>
            </a:pPr>
            <a:endParaRPr lang="en-US">
              <a:solidFill>
                <a:srgbClr val="3F2923">
                  <a:alpha val="70000"/>
                </a:srgbClr>
              </a:solidFill>
            </a:endParaRPr>
          </a:p>
          <a:p>
            <a:pPr>
              <a:buClr>
                <a:srgbClr val="F0E7E5"/>
              </a:buClr>
            </a:pPr>
            <a:endParaRPr lang="en-US">
              <a:solidFill>
                <a:srgbClr val="3F2923">
                  <a:alpha val="70000"/>
                </a:srgb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644242-4D3B-DC61-C38C-180D9BD1FC24}"/>
                  </a:ext>
                </a:extLst>
              </p14:cNvPr>
              <p14:cNvContentPartPr/>
              <p14:nvPr/>
            </p14:nvContentPartPr>
            <p14:xfrm>
              <a:off x="4302930" y="4445524"/>
              <a:ext cx="683370" cy="28642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644242-4D3B-DC61-C38C-180D9BD1FC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4937" y="4427532"/>
                <a:ext cx="718996" cy="32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EA7848F-5E11-70F7-09B9-164B12C8D181}"/>
                  </a:ext>
                </a:extLst>
              </p14:cNvPr>
              <p14:cNvContentPartPr/>
              <p14:nvPr/>
            </p14:nvContentPartPr>
            <p14:xfrm>
              <a:off x="4458075" y="4398179"/>
              <a:ext cx="603035" cy="32391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EA7848F-5E11-70F7-09B9-164B12C8D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0085" y="4380184"/>
                <a:ext cx="638656" cy="359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94A18D6-4456-C26D-54BC-09B7053DF0B7}"/>
                  </a:ext>
                </a:extLst>
              </p14:cNvPr>
              <p14:cNvContentPartPr/>
              <p14:nvPr/>
            </p14:nvContentPartPr>
            <p14:xfrm>
              <a:off x="9186963" y="5055101"/>
              <a:ext cx="516492" cy="27130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94A18D6-4456-C26D-54BC-09B7053DF0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8967" y="5037110"/>
                <a:ext cx="552125" cy="306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61DA32-6426-A522-0DEC-B94BBB2A58C0}"/>
                  </a:ext>
                </a:extLst>
              </p14:cNvPr>
              <p14:cNvContentPartPr/>
              <p14:nvPr/>
            </p14:nvContentPartPr>
            <p14:xfrm>
              <a:off x="9161096" y="5036849"/>
              <a:ext cx="524581" cy="2806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61DA32-6426-A522-0DEC-B94BBB2A58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3106" y="5018880"/>
                <a:ext cx="560201" cy="3162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8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27AD8-6825-4AB6-DCDC-8F983523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, map&#10;&#10;Description automatically generated">
            <a:extLst>
              <a:ext uri="{FF2B5EF4-FFF2-40B4-BE49-F238E27FC236}">
                <a16:creationId xmlns:a16="http://schemas.microsoft.com/office/drawing/2014/main" id="{EDE9AC35-2C61-DBFB-3358-013E66518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1" y="784054"/>
            <a:ext cx="9425075" cy="5292268"/>
          </a:xfrm>
        </p:spPr>
      </p:pic>
    </p:spTree>
    <p:extLst>
      <p:ext uri="{BB962C8B-B14F-4D97-AF65-F5344CB8AC3E}">
        <p14:creationId xmlns:p14="http://schemas.microsoft.com/office/powerpoint/2010/main" val="348704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966D-7D5F-DE72-9BFD-AECD0FF9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Situation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7024-DB58-0582-D4C7-5F741F90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997"/>
            <a:ext cx="10515600" cy="39983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3F2923">
                    <a:alpha val="70000"/>
                  </a:srgbClr>
                </a:solidFill>
              </a:rPr>
              <a:t>GAStech</a:t>
            </a:r>
            <a:r>
              <a:rPr lang="en-US">
                <a:solidFill>
                  <a:srgbClr val="3F2923">
                    <a:alpha val="70000"/>
                  </a:srgbClr>
                </a:solidFill>
              </a:rPr>
              <a:t> operates a natural gas production site on the island of Kronos</a:t>
            </a:r>
          </a:p>
          <a:p>
            <a:pPr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Company just completed a successful IPO</a:t>
            </a:r>
          </a:p>
          <a:p>
            <a:pPr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Several employees go missing – suspected terrorist organization (Protectors of Kronos POK) is behind it</a:t>
            </a:r>
          </a:p>
          <a:p>
            <a:pPr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Task: Identify suspicious patterns of behavior that may be related to the missing staff members</a:t>
            </a:r>
          </a:p>
        </p:txBody>
      </p:sp>
    </p:spTree>
    <p:extLst>
      <p:ext uri="{BB962C8B-B14F-4D97-AF65-F5344CB8AC3E}">
        <p14:creationId xmlns:p14="http://schemas.microsoft.com/office/powerpoint/2010/main" val="1149831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D8E5CE28-35C5-2A99-DEF4-E9858AFA2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96" y="898511"/>
            <a:ext cx="6847846" cy="1777078"/>
          </a:xfr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646814-DF7E-AC39-EC5D-E86CE9DE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112" y="2644518"/>
            <a:ext cx="6838234" cy="34454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13178B4-6676-E161-4D4B-36182211225A}"/>
                  </a:ext>
                </a:extLst>
              </p14:cNvPr>
              <p14:cNvContentPartPr/>
              <p14:nvPr/>
            </p14:nvContentPartPr>
            <p14:xfrm>
              <a:off x="5604910" y="1364984"/>
              <a:ext cx="600156" cy="1479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13178B4-6676-E161-4D4B-3618221122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0939" y="-3073816"/>
                <a:ext cx="707738" cy="88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E84A1DB-C419-0A2E-9727-766F4332A025}"/>
                  </a:ext>
                </a:extLst>
              </p14:cNvPr>
              <p14:cNvContentPartPr/>
              <p14:nvPr/>
            </p14:nvContentPartPr>
            <p14:xfrm>
              <a:off x="5556996" y="2094675"/>
              <a:ext cx="690605" cy="4760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E84A1DB-C419-0A2E-9727-766F4332A0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3014" y="1988101"/>
                <a:ext cx="798208" cy="260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B94FAF-A692-16E5-A6F6-F5064EC517DC}"/>
                  </a:ext>
                </a:extLst>
              </p14:cNvPr>
              <p14:cNvContentPartPr/>
              <p14:nvPr/>
            </p14:nvContentPartPr>
            <p14:xfrm>
              <a:off x="6510251" y="2842624"/>
              <a:ext cx="758450" cy="1857458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B94FAF-A692-16E5-A6F6-F5064EC517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2253" y="2824629"/>
                <a:ext cx="794087" cy="1893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9B13ABB-41DF-75BB-1853-816316709E75}"/>
                  </a:ext>
                </a:extLst>
              </p14:cNvPr>
              <p14:cNvContentPartPr/>
              <p14:nvPr/>
            </p14:nvContentPartPr>
            <p14:xfrm>
              <a:off x="6444905" y="4915963"/>
              <a:ext cx="754689" cy="103118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9B13ABB-41DF-75BB-1853-816316709E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6919" y="4897967"/>
                <a:ext cx="790301" cy="1066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39BD0D-89C6-3C18-62ED-56F5AC0C3CE2}"/>
                  </a:ext>
                </a:extLst>
              </p14:cNvPr>
              <p14:cNvContentPartPr/>
              <p14:nvPr/>
            </p14:nvContentPartPr>
            <p14:xfrm>
              <a:off x="5558355" y="2312422"/>
              <a:ext cx="671630" cy="279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39BD0D-89C6-3C18-62ED-56F5AC0C3C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04754" y="2206473"/>
                <a:ext cx="779192" cy="239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C24FC9-F7FF-7FD0-1545-B396377B3E97}"/>
                  </a:ext>
                </a:extLst>
              </p14:cNvPr>
              <p14:cNvContentPartPr/>
              <p14:nvPr/>
            </p14:nvContentPartPr>
            <p14:xfrm>
              <a:off x="5576700" y="1589056"/>
              <a:ext cx="625013" cy="3339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C24FC9-F7FF-7FD0-1545-B396377B3E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23086" y="1482476"/>
                <a:ext cx="732600" cy="246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49A1633-7F3B-FEB0-1DA4-E67A9D04923E}"/>
                  </a:ext>
                </a:extLst>
              </p14:cNvPr>
              <p14:cNvContentPartPr/>
              <p14:nvPr/>
            </p14:nvContentPartPr>
            <p14:xfrm>
              <a:off x="5498034" y="3065322"/>
              <a:ext cx="628856" cy="1555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49A1633-7F3B-FEB0-1DA4-E67A9D0492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44070" y="2920017"/>
                <a:ext cx="736423" cy="306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12E37B-F157-AF8B-0C88-FCC7C9302870}"/>
                  </a:ext>
                </a:extLst>
              </p14:cNvPr>
              <p14:cNvContentPartPr/>
              <p14:nvPr/>
            </p14:nvContentPartPr>
            <p14:xfrm>
              <a:off x="5512370" y="5109370"/>
              <a:ext cx="619358" cy="5507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12E37B-F157-AF8B-0C88-FCC7C93028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58388" y="5002077"/>
                <a:ext cx="726963" cy="269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BF68EB8-FD1E-FDFC-1E49-95077B63B39E}"/>
                  </a:ext>
                </a:extLst>
              </p14:cNvPr>
              <p14:cNvContentPartPr/>
              <p14:nvPr/>
            </p14:nvContentPartPr>
            <p14:xfrm>
              <a:off x="5523062" y="5783166"/>
              <a:ext cx="625966" cy="15551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BF68EB8-FD1E-FDFC-1E49-95077B63B3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69459" y="5509651"/>
                <a:ext cx="733531" cy="56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F881C83-73D8-1370-0251-0696B378024F}"/>
                  </a:ext>
                </a:extLst>
              </p14:cNvPr>
              <p14:cNvContentPartPr/>
              <p14:nvPr/>
            </p14:nvContentPartPr>
            <p14:xfrm>
              <a:off x="3509367" y="1681906"/>
              <a:ext cx="665129" cy="10129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F881C83-73D8-1370-0251-0696B3780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55768" y="1574151"/>
                <a:ext cx="772686" cy="316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A03BAA-2111-1F9E-31B4-C3F8F25E67A8}"/>
                  </a:ext>
                </a:extLst>
              </p14:cNvPr>
              <p14:cNvContentPartPr/>
              <p14:nvPr/>
            </p14:nvContentPartPr>
            <p14:xfrm>
              <a:off x="3496667" y="2411802"/>
              <a:ext cx="666591" cy="1555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A03BAA-2111-1F9E-31B4-C3F8F25E67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43066" y="2137373"/>
                <a:ext cx="774152" cy="56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5553E80-A353-584A-6156-9948F54E491B}"/>
                  </a:ext>
                </a:extLst>
              </p14:cNvPr>
              <p14:cNvContentPartPr/>
              <p14:nvPr/>
            </p14:nvContentPartPr>
            <p14:xfrm>
              <a:off x="3925982" y="3236930"/>
              <a:ext cx="158731" cy="27902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5553E80-A353-584A-6156-9948F54E49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72114" y="3131326"/>
                <a:ext cx="266108" cy="239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9B711D4-638B-385F-EA06-0FC2F20B90EF}"/>
                  </a:ext>
                </a:extLst>
              </p14:cNvPr>
              <p14:cNvContentPartPr/>
              <p14:nvPr/>
            </p14:nvContentPartPr>
            <p14:xfrm>
              <a:off x="3434369" y="3163782"/>
              <a:ext cx="732230" cy="28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9B711D4-638B-385F-EA06-0FC2F20B90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80756" y="3057560"/>
                <a:ext cx="839816" cy="240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BB6EAF8-A03D-815F-0589-A0650BA16EAC}"/>
                  </a:ext>
                </a:extLst>
              </p14:cNvPr>
              <p14:cNvContentPartPr/>
              <p14:nvPr/>
            </p14:nvContentPartPr>
            <p14:xfrm>
              <a:off x="3405852" y="3810844"/>
              <a:ext cx="736388" cy="44202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BB6EAF8-A03D-815F-0589-A0650BA16E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51891" y="3703904"/>
                <a:ext cx="843950" cy="257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C3D6E41-C0D7-FBE7-9C90-B9C969D104E1}"/>
                  </a:ext>
                </a:extLst>
              </p14:cNvPr>
              <p14:cNvContentPartPr/>
              <p14:nvPr/>
            </p14:nvContentPartPr>
            <p14:xfrm>
              <a:off x="3416397" y="4508286"/>
              <a:ext cx="863129" cy="61657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C3D6E41-C0D7-FBE7-9C90-B9C969D104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62429" y="4401103"/>
                <a:ext cx="970705" cy="276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F8D804-E070-40A6-0D21-D41D3E34F3E6}"/>
                  </a:ext>
                </a:extLst>
              </p14:cNvPr>
              <p14:cNvContentPartPr/>
              <p14:nvPr/>
            </p14:nvContentPartPr>
            <p14:xfrm>
              <a:off x="3375814" y="5230173"/>
              <a:ext cx="709932" cy="17639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F8D804-E070-40A6-0D21-D41D3E34F3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21840" y="5124692"/>
                <a:ext cx="817519" cy="228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80268B4-4998-44E3-56EA-9A9F35043DE9}"/>
                  </a:ext>
                </a:extLst>
              </p14:cNvPr>
              <p14:cNvContentPartPr/>
              <p14:nvPr/>
            </p14:nvContentPartPr>
            <p14:xfrm>
              <a:off x="3411448" y="5910555"/>
              <a:ext cx="692157" cy="30994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80268B4-4998-44E3-56EA-9A9F35043D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57845" y="5804035"/>
                <a:ext cx="799722" cy="2443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00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A18A07-D90A-6AC0-9925-52C1463A7B86}"/>
              </a:ext>
            </a:extLst>
          </p:cNvPr>
          <p:cNvSpPr txBox="1"/>
          <p:nvPr/>
        </p:nvSpPr>
        <p:spPr>
          <a:xfrm>
            <a:off x="898963" y="4741123"/>
            <a:ext cx="101867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Out of the 7 days that either Irene or Albina are driving a truck, Albina does NOT make a transaction at Kronos Pipe and Irrigation on 1/14 after charging a transaction on his credit card.</a:t>
            </a:r>
          </a:p>
        </p:txBody>
      </p:sp>
      <p:pic>
        <p:nvPicPr>
          <p:cNvPr id="12" name="Picture 1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01E7177F-38D7-0046-D278-0D18F93A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9" y="915450"/>
            <a:ext cx="11125199" cy="3316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04CBF9-DF38-F7F7-89AA-FA44F9735FD7}"/>
                  </a:ext>
                </a:extLst>
              </p14:cNvPr>
              <p14:cNvContentPartPr/>
              <p14:nvPr/>
            </p14:nvContentPartPr>
            <p14:xfrm>
              <a:off x="3713262" y="3597096"/>
              <a:ext cx="7907044" cy="12888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04CBF9-DF38-F7F7-89AA-FA44F9735F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9264" y="3489393"/>
                <a:ext cx="8014679" cy="3439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238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4365"/>
            <a:ext cx="10515600" cy="3625361"/>
          </a:xfrm>
        </p:spPr>
        <p:txBody>
          <a:bodyPr>
            <a:normAutofit fontScale="90000"/>
          </a:bodyPr>
          <a:lstStyle/>
          <a:p>
            <a:r>
              <a:rPr lang="en-US">
                <a:cs typeface="Angsana New"/>
              </a:rPr>
              <a:t>Patterns 3: Truck drivers make repeat</a:t>
            </a:r>
            <a:r>
              <a:rPr lang="en-US">
                <a:ea typeface="+mj-lt"/>
                <a:cs typeface="Angsana New"/>
              </a:rPr>
              <a:t> large transactions through loyalty cards at locations of interest</a:t>
            </a:r>
            <a:endParaRPr lang="en-US" b="1">
              <a:cs typeface="Sabon Next LT"/>
            </a:endParaRPr>
          </a:p>
          <a:p>
            <a:br>
              <a:rPr lang="en-US">
                <a:cs typeface="Angsana New"/>
              </a:rPr>
            </a:br>
            <a:endParaRPr lang="en-US"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1061950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2529A9-CC48-1E63-6AE0-956CC0F74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385" y="1079039"/>
            <a:ext cx="6920361" cy="633502"/>
          </a:xfrm>
        </p:spPr>
      </p:pic>
      <p:pic>
        <p:nvPicPr>
          <p:cNvPr id="10" name="Picture 10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ABD82487-6072-433D-E023-E324A5BB9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062" y="1788668"/>
            <a:ext cx="6912633" cy="606476"/>
          </a:xfrm>
          <a:prstGeom prst="rect">
            <a:avLst/>
          </a:prstGeom>
        </p:spPr>
      </p:pic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F6C586-D8DE-6A8F-C1D4-90E1A71B2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061" y="2465522"/>
            <a:ext cx="6912633" cy="604240"/>
          </a:xfrm>
          <a:prstGeom prst="rect">
            <a:avLst/>
          </a:prstGeom>
        </p:spPr>
      </p:pic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1F0683-8998-460F-10DB-6F1879338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062" y="3137869"/>
            <a:ext cx="6912633" cy="611019"/>
          </a:xfrm>
          <a:prstGeom prst="rect">
            <a:avLst/>
          </a:prstGeom>
        </p:spPr>
      </p:pic>
      <p:pic>
        <p:nvPicPr>
          <p:cNvPr id="13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6E8B12-7041-7928-2026-053F6C83A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061" y="3802289"/>
            <a:ext cx="6912634" cy="676780"/>
          </a:xfrm>
          <a:prstGeom prst="rect">
            <a:avLst/>
          </a:prstGeom>
        </p:spPr>
      </p:pic>
      <p:pic>
        <p:nvPicPr>
          <p:cNvPr id="14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AB4035E-925E-D6B8-916A-700A7C2CB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061" y="4557912"/>
            <a:ext cx="6912634" cy="545763"/>
          </a:xfrm>
          <a:prstGeom prst="rect">
            <a:avLst/>
          </a:prstGeom>
        </p:spPr>
      </p:pic>
      <p:pic>
        <p:nvPicPr>
          <p:cNvPr id="1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D76FD4-C398-A6F3-0453-5B028237B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061" y="5138674"/>
            <a:ext cx="6912632" cy="69257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D9214BE1-4FF0-6FEC-2068-870A7E0CD8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3" y="2411442"/>
            <a:ext cx="3088754" cy="23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8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Pattern 4: Brand and </a:t>
            </a:r>
            <a:r>
              <a:rPr lang="en-US" err="1">
                <a:cs typeface="Angsana New"/>
              </a:rPr>
              <a:t>Isande</a:t>
            </a:r>
            <a:r>
              <a:rPr lang="en-US">
                <a:cs typeface="Angsana New"/>
              </a:rPr>
              <a:t> have recurring purchases at the hotel on the same dates.</a:t>
            </a:r>
          </a:p>
        </p:txBody>
      </p:sp>
    </p:spTree>
    <p:extLst>
      <p:ext uri="{BB962C8B-B14F-4D97-AF65-F5344CB8AC3E}">
        <p14:creationId xmlns:p14="http://schemas.microsoft.com/office/powerpoint/2010/main" val="124120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C8E-9FA5-87A2-9DCC-9A40F74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Pattern 4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0F9F3-1B19-6084-C047-5E3C694F5C1F}"/>
              </a:ext>
            </a:extLst>
          </p:cNvPr>
          <p:cNvSpPr txBox="1"/>
          <p:nvPr/>
        </p:nvSpPr>
        <p:spPr>
          <a:xfrm>
            <a:off x="838198" y="5583104"/>
            <a:ext cx="1051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GPS data confirms the fact both of them were present at the hotel on these dates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DB0196-68F2-F015-0DA4-752404218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59676"/>
            <a:ext cx="10513453" cy="3604185"/>
          </a:xfrm>
        </p:spPr>
      </p:pic>
    </p:spTree>
    <p:extLst>
      <p:ext uri="{BB962C8B-B14F-4D97-AF65-F5344CB8AC3E}">
        <p14:creationId xmlns:p14="http://schemas.microsoft.com/office/powerpoint/2010/main" val="1114058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Pattern 5: </a:t>
            </a:r>
            <a:r>
              <a:rPr lang="en-US">
                <a:ea typeface="+mj-lt"/>
                <a:cs typeface="+mj-lt"/>
              </a:rPr>
              <a:t>Cecilia and Irene share transactions with other truck drivers on dates they do not have vehicles designated to them.</a:t>
            </a:r>
            <a:endParaRPr lang="en-US"/>
          </a:p>
          <a:p>
            <a:endParaRPr lang="en-US"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76251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E139-752B-F02E-A3F2-7EF9EE3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771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>
                <a:cs typeface="Angsana New"/>
              </a:rPr>
              <a:t>Cecilia's Shared Transactions</a:t>
            </a:r>
            <a:endParaRPr lang="en-US" sz="44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578433-16EE-D61D-3737-DB9231835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3955" y="79563"/>
            <a:ext cx="4981524" cy="4400872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6CA070F9-1DE2-74DC-EF12-4C4BEA277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11" y="4668239"/>
            <a:ext cx="3515803" cy="1705334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9FC5A4-3545-E919-093C-7AAC99821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9" y="1595641"/>
            <a:ext cx="7113916" cy="36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E6D9-24AE-1F7C-CF80-461AB16C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2784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>
                <a:ea typeface="+mj-lt"/>
                <a:cs typeface="+mj-lt"/>
              </a:rPr>
              <a:t>Irene's Shared Transactions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74ECB41-9103-A76B-84FE-E9B66593B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7560" y="7676"/>
            <a:ext cx="5031183" cy="4458381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8BE9ED2-2395-B5DB-E273-ED4EB575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368" y="4662668"/>
            <a:ext cx="3065792" cy="1127005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C292DB-032D-FF30-496D-46EFA6DC2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1" y="1608801"/>
            <a:ext cx="6811992" cy="3539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28A59C-545E-AE61-1BB8-FD672F1A5BEE}"/>
                  </a:ext>
                </a:extLst>
              </p14:cNvPr>
              <p14:cNvContentPartPr/>
              <p14:nvPr/>
            </p14:nvContentPartPr>
            <p14:xfrm>
              <a:off x="1484558" y="3246488"/>
              <a:ext cx="3467579" cy="18815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28A59C-545E-AE61-1BB8-FD672F1A5B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0563" y="3138559"/>
                <a:ext cx="3575210" cy="403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C76974A-E6EC-86C9-07A5-A4CFE05128AA}"/>
                  </a:ext>
                </a:extLst>
              </p14:cNvPr>
              <p14:cNvContentPartPr/>
              <p14:nvPr/>
            </p14:nvContentPartPr>
            <p14:xfrm>
              <a:off x="1465800" y="4901223"/>
              <a:ext cx="3468340" cy="15274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C76974A-E6EC-86C9-07A5-A4CFE05128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1810" y="4793406"/>
                <a:ext cx="3575961" cy="368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7CC021-1093-08F1-E118-DA23BEC34DA9}"/>
                  </a:ext>
                </a:extLst>
              </p14:cNvPr>
              <p14:cNvContentPartPr/>
              <p14:nvPr/>
            </p14:nvContentPartPr>
            <p14:xfrm>
              <a:off x="2248088" y="5023654"/>
              <a:ext cx="331836" cy="2005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7CC021-1093-08F1-E118-DA23BEC34D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4102" y="4876932"/>
                <a:ext cx="439449" cy="313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BDA78CB-03D1-AA6F-D996-CF71FAB4D575}"/>
                  </a:ext>
                </a:extLst>
              </p14:cNvPr>
              <p14:cNvContentPartPr/>
              <p14:nvPr/>
            </p14:nvContentPartPr>
            <p14:xfrm>
              <a:off x="797407" y="3252034"/>
              <a:ext cx="319116" cy="4724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BDA78CB-03D1-AA6F-D996-CF71FAB4D5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3441" y="3144650"/>
                <a:ext cx="426687" cy="261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0899D8-AF33-3BCB-623F-9C9CB3899591}"/>
                  </a:ext>
                </a:extLst>
              </p14:cNvPr>
              <p14:cNvContentPartPr/>
              <p14:nvPr/>
            </p14:nvContentPartPr>
            <p14:xfrm>
              <a:off x="732472" y="4859371"/>
              <a:ext cx="423452" cy="2005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0899D8-AF33-3BCB-623F-9C9CB38995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8506" y="4722653"/>
                <a:ext cx="531024" cy="2930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515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Pattern 6: Many employees seem to be at </a:t>
            </a:r>
            <a:r>
              <a:rPr lang="en-US" err="1">
                <a:cs typeface="Angsana New"/>
              </a:rPr>
              <a:t>GAStech</a:t>
            </a:r>
            <a:r>
              <a:rPr lang="en-US">
                <a:cs typeface="Angsana New"/>
              </a:rPr>
              <a:t> after hours</a:t>
            </a:r>
          </a:p>
        </p:txBody>
      </p:sp>
    </p:spTree>
    <p:extLst>
      <p:ext uri="{BB962C8B-B14F-4D97-AF65-F5344CB8AC3E}">
        <p14:creationId xmlns:p14="http://schemas.microsoft.com/office/powerpoint/2010/main" val="191998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A4D5-E925-08DF-C9F8-A740C06E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The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07CE6-00EA-750D-02C5-A11B42F1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905487"/>
            <a:ext cx="10515600" cy="39983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3F2923">
                    <a:alpha val="70000"/>
                  </a:srgbClr>
                </a:solidFill>
                <a:ea typeface="+mn-lt"/>
                <a:cs typeface="+mn-lt"/>
              </a:rPr>
              <a:t>Abila roadmap shape file &amp; Map of Abila</a:t>
            </a:r>
            <a:endParaRPr lang="en-US">
              <a:solidFill>
                <a:srgbClr val="3F2923">
                  <a:alpha val="70000"/>
                </a:srgbClr>
              </a:solidFill>
            </a:endParaRPr>
          </a:p>
          <a:p>
            <a:pPr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Car GPS data</a:t>
            </a:r>
            <a:endParaRPr lang="en-US"/>
          </a:p>
          <a:p>
            <a:pPr lvl="1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Company cars can be used for both personal and business use</a:t>
            </a:r>
          </a:p>
          <a:p>
            <a:pPr lvl="1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Company trucks cannot be used for personal business</a:t>
            </a:r>
          </a:p>
          <a:p>
            <a:pPr lvl="1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Cars have geospatial tracking for 2 weeks prior to the disappearance</a:t>
            </a:r>
          </a:p>
          <a:p>
            <a:pPr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Credit/Debit card transactions</a:t>
            </a:r>
          </a:p>
          <a:p>
            <a:pPr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Loyalty card transactions</a:t>
            </a:r>
          </a:p>
        </p:txBody>
      </p:sp>
    </p:spTree>
    <p:extLst>
      <p:ext uri="{BB962C8B-B14F-4D97-AF65-F5344CB8AC3E}">
        <p14:creationId xmlns:p14="http://schemas.microsoft.com/office/powerpoint/2010/main" val="1971966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Employee Locations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8CBF7-D2DE-741D-05FF-3AC77A418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819150"/>
            <a:ext cx="6019800" cy="51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28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63CB-B2DD-F4FA-01B2-2AF1AAA4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6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B616-B3A9-055C-6CB6-15D4201C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0"/>
            <a:ext cx="10515600" cy="3931445"/>
          </a:xfrm>
        </p:spPr>
        <p:txBody>
          <a:bodyPr/>
          <a:lstStyle/>
          <a:p>
            <a:r>
              <a:rPr lang="en-US"/>
              <a:t>By cross referencing which employees were registered to the cars that were at </a:t>
            </a:r>
            <a:r>
              <a:rPr lang="en-US" err="1"/>
              <a:t>GAStech</a:t>
            </a:r>
            <a:r>
              <a:rPr lang="en-US"/>
              <a:t> after hours, we see employees from all across the company, including executives</a:t>
            </a:r>
          </a:p>
          <a:p>
            <a:r>
              <a:rPr lang="en-US"/>
              <a:t>One unmarked car was present as well</a:t>
            </a:r>
          </a:p>
        </p:txBody>
      </p:sp>
    </p:spTree>
    <p:extLst>
      <p:ext uri="{BB962C8B-B14F-4D97-AF65-F5344CB8AC3E}">
        <p14:creationId xmlns:p14="http://schemas.microsoft.com/office/powerpoint/2010/main" val="3860977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Pattern 7: 2 employees are in a residential area above </a:t>
            </a:r>
            <a:r>
              <a:rPr lang="en-US" err="1">
                <a:cs typeface="Angsana New"/>
              </a:rPr>
              <a:t>Carnero</a:t>
            </a:r>
            <a:r>
              <a:rPr lang="en-US">
                <a:cs typeface="Angsana New"/>
              </a:rPr>
              <a:t> St. in the morning hours</a:t>
            </a:r>
          </a:p>
        </p:txBody>
      </p:sp>
    </p:spTree>
    <p:extLst>
      <p:ext uri="{BB962C8B-B14F-4D97-AF65-F5344CB8AC3E}">
        <p14:creationId xmlns:p14="http://schemas.microsoft.com/office/powerpoint/2010/main" val="1228245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Employee Locations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3F195-2471-E9CC-DCF9-E8952F8EE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861614"/>
            <a:ext cx="6019800" cy="51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6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F75F-5D35-1741-ECFD-01BD9902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7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D0CDE-5255-7069-44B5-52681B17B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drilling into our GPS data, we see 2 employees present at the same time in the early morning hours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753-53D3-F942-B519-AF6AB5E98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93" y="3429000"/>
            <a:ext cx="10138607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8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Pattern 8: 2 employees were together at the Capitol on the Weekend</a:t>
            </a:r>
          </a:p>
        </p:txBody>
      </p:sp>
    </p:spTree>
    <p:extLst>
      <p:ext uri="{BB962C8B-B14F-4D97-AF65-F5344CB8AC3E}">
        <p14:creationId xmlns:p14="http://schemas.microsoft.com/office/powerpoint/2010/main" val="2963604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Employee Locations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3F195-2471-E9CC-DCF9-E8952F8EE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861614"/>
            <a:ext cx="6019800" cy="51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31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53F7-2C6A-C8C4-C022-EB489D59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8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4F13D-36D4-8324-35EA-FEFCECDAE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6600"/>
            <a:ext cx="10515600" cy="4181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D28F78-4FAC-9C0D-379A-19A8FFEF343F}"/>
              </a:ext>
            </a:extLst>
          </p:cNvPr>
          <p:cNvSpPr txBox="1"/>
          <p:nvPr/>
        </p:nvSpPr>
        <p:spPr>
          <a:xfrm>
            <a:off x="895350" y="2724150"/>
            <a:ext cx="895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is strange for employees to visit government buildings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other employees also visited the Capitol on the same day, but at different times</a:t>
            </a:r>
          </a:p>
        </p:txBody>
      </p:sp>
    </p:spTree>
    <p:extLst>
      <p:ext uri="{BB962C8B-B14F-4D97-AF65-F5344CB8AC3E}">
        <p14:creationId xmlns:p14="http://schemas.microsoft.com/office/powerpoint/2010/main" val="1023920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Pattern 9: Employees frequently visit the hotel on the same dates</a:t>
            </a:r>
          </a:p>
        </p:txBody>
      </p:sp>
    </p:spTree>
    <p:extLst>
      <p:ext uri="{BB962C8B-B14F-4D97-AF65-F5344CB8AC3E}">
        <p14:creationId xmlns:p14="http://schemas.microsoft.com/office/powerpoint/2010/main" val="3528498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Example Day at the Hotel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5FD81-D522-B564-A36F-434303DFB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886042"/>
            <a:ext cx="6361437" cy="51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1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7A08-02AD-2838-F177-C9C09D8C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Assumptions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DC995-A73D-8D5E-39A8-D89F0CD5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121"/>
            <a:ext cx="10515600" cy="399830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742950" indent="-514350">
              <a:buAutoNum type="arabicPeriod"/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Suspected members of POK include </a:t>
            </a:r>
            <a:r>
              <a:rPr lang="en-US" err="1">
                <a:solidFill>
                  <a:srgbClr val="3F2923">
                    <a:alpha val="70000"/>
                  </a:srgbClr>
                </a:solidFill>
              </a:rPr>
              <a:t>GAStech</a:t>
            </a:r>
            <a:r>
              <a:rPr lang="en-US">
                <a:solidFill>
                  <a:srgbClr val="3F2923">
                    <a:alpha val="70000"/>
                  </a:srgbClr>
                </a:solidFill>
              </a:rPr>
              <a:t> employees on Kronos Island</a:t>
            </a:r>
            <a:endParaRPr lang="en-US"/>
          </a:p>
          <a:p>
            <a:pPr marL="742950" indent="-514350">
              <a:buClr>
                <a:srgbClr val="F0E7E5"/>
              </a:buClr>
              <a:buAutoNum type="arabicPeriod"/>
            </a:pPr>
            <a:r>
              <a:rPr lang="en-US">
                <a:ea typeface="+mn-lt"/>
                <a:cs typeface="+mn-lt"/>
              </a:rPr>
              <a:t>The only employees that are not assigned a car are truck drivers</a:t>
            </a:r>
            <a:endParaRPr lang="en-US">
              <a:solidFill>
                <a:srgbClr val="3F2923">
                  <a:alpha val="70000"/>
                </a:srgbClr>
              </a:solidFill>
            </a:endParaRPr>
          </a:p>
          <a:p>
            <a:pPr marL="742950" indent="-514350">
              <a:buClr>
                <a:srgbClr val="F0E7E5"/>
              </a:buClr>
              <a:buAutoNum type="arabicPeriod"/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Employees are not aware of the tracking device on their vehicles and do NOT share vehicles</a:t>
            </a:r>
            <a:endParaRPr lang="en-US"/>
          </a:p>
          <a:p>
            <a:pPr marL="742950" indent="-514350">
              <a:buClr>
                <a:srgbClr val="F0E7E5"/>
              </a:buClr>
              <a:buAutoNum type="arabicPeriod"/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Provided map has the names and locations of ALL businesses involved in the investigation</a:t>
            </a:r>
          </a:p>
          <a:p>
            <a:pPr>
              <a:buClr>
                <a:srgbClr val="F0E7E5"/>
              </a:buClr>
            </a:pPr>
            <a:endParaRPr lang="en-US">
              <a:solidFill>
                <a:srgbClr val="3F2923">
                  <a:alpha val="70000"/>
                </a:srgbClr>
              </a:solidFill>
            </a:endParaRPr>
          </a:p>
          <a:p>
            <a:pPr>
              <a:buClr>
                <a:srgbClr val="F0E7E5"/>
              </a:buClr>
            </a:pPr>
            <a:endParaRPr lang="en-US">
              <a:solidFill>
                <a:srgbClr val="3F2923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11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53F7-2C6A-C8C4-C022-EB489D59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9 cont.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28F78-4FAC-9C0D-379A-19A8FFEF343F}"/>
              </a:ext>
            </a:extLst>
          </p:cNvPr>
          <p:cNvSpPr txBox="1"/>
          <p:nvPr/>
        </p:nvSpPr>
        <p:spPr>
          <a:xfrm>
            <a:off x="1847850" y="5353050"/>
            <a:ext cx="780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Most of the employees present at the hotel have no transactions there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0AFA5C-CFB2-E7DA-30A0-DCC4A918A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804770"/>
            <a:ext cx="8953500" cy="3365500"/>
          </a:xfrm>
        </p:spPr>
      </p:pic>
    </p:spTree>
    <p:extLst>
      <p:ext uri="{BB962C8B-B14F-4D97-AF65-F5344CB8AC3E}">
        <p14:creationId xmlns:p14="http://schemas.microsoft.com/office/powerpoint/2010/main" val="201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 fontScale="90000"/>
          </a:bodyPr>
          <a:lstStyle/>
          <a:p>
            <a:r>
              <a:rPr lang="en-US">
                <a:cs typeface="Angsana New"/>
              </a:rPr>
              <a:t>Pattern 10: Loreto </a:t>
            </a:r>
            <a:r>
              <a:rPr lang="en-US" err="1">
                <a:cs typeface="Angsana New"/>
              </a:rPr>
              <a:t>Bedrogi</a:t>
            </a:r>
            <a:r>
              <a:rPr lang="en-US">
                <a:cs typeface="Angsana New"/>
              </a:rPr>
              <a:t> and Felix </a:t>
            </a:r>
            <a:r>
              <a:rPr lang="en-US" err="1">
                <a:cs typeface="Angsana New"/>
              </a:rPr>
              <a:t>Balas</a:t>
            </a:r>
            <a:r>
              <a:rPr lang="en-US">
                <a:cs typeface="Angsana New"/>
              </a:rPr>
              <a:t> are the only ones with GPS data at the scrapyard but all transactions are under Dylan </a:t>
            </a:r>
            <a:r>
              <a:rPr lang="en-US" err="1">
                <a:cs typeface="Angsana New"/>
              </a:rPr>
              <a:t>Scozzese's</a:t>
            </a:r>
            <a:r>
              <a:rPr lang="en-US">
                <a:cs typeface="Angsana New"/>
              </a:rPr>
              <a:t> name.</a:t>
            </a:r>
            <a:br>
              <a:rPr lang="en-US">
                <a:cs typeface="Angsana New"/>
              </a:rPr>
            </a:br>
            <a:endParaRPr lang="en-US"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34221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Scrapyard Visitors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12DE9-A7D8-862D-06AD-CEB6A43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800100"/>
            <a:ext cx="5524500" cy="52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4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B6CA-A37D-EE85-E1EC-1F4A08E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10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4CB47-5E3A-5579-4D6D-352616098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1859756"/>
            <a:ext cx="8216900" cy="1397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1BF670-2DDA-8EFD-7E70-76DF3C616528}"/>
              </a:ext>
            </a:extLst>
          </p:cNvPr>
          <p:cNvSpPr txBox="1"/>
          <p:nvPr/>
        </p:nvSpPr>
        <p:spPr>
          <a:xfrm>
            <a:off x="1243421" y="3601245"/>
            <a:ext cx="970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Either Felix and Loreto are using Dylan’s account, or Dylan is a passenger when they visit</a:t>
            </a:r>
          </a:p>
        </p:txBody>
      </p:sp>
    </p:spTree>
    <p:extLst>
      <p:ext uri="{BB962C8B-B14F-4D97-AF65-F5344CB8AC3E}">
        <p14:creationId xmlns:p14="http://schemas.microsoft.com/office/powerpoint/2010/main" val="118555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 fontScale="90000"/>
          </a:bodyPr>
          <a:lstStyle/>
          <a:p>
            <a:r>
              <a:rPr lang="en-US">
                <a:cs typeface="Angsana New"/>
              </a:rPr>
              <a:t>Pattern 11: There are groups of  employees who meet regularly at coffee shops. One person takes turns paying each day.</a:t>
            </a:r>
            <a:br>
              <a:rPr lang="en-US">
                <a:cs typeface="Angsana New"/>
              </a:rPr>
            </a:br>
            <a:endParaRPr lang="en-US"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2410852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Example Day at Bean There Done That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D1BC8-3CAB-4505-D586-C2AB9D91A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2" y="723900"/>
            <a:ext cx="6228347" cy="52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25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409-E8B7-3FD3-0A14-B4AFA923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11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FDAD5-74DA-D64B-26D7-644702EBC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98" y="1625600"/>
            <a:ext cx="8228503" cy="285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566E5-0F1A-A9B6-C081-17B178861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9" y="4664695"/>
            <a:ext cx="7772400" cy="1135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460A5-DF42-857D-2F14-BA20C5B6D725}"/>
              </a:ext>
            </a:extLst>
          </p:cNvPr>
          <p:cNvSpPr txBox="1"/>
          <p:nvPr/>
        </p:nvSpPr>
        <p:spPr>
          <a:xfrm>
            <a:off x="3206683" y="5871131"/>
            <a:ext cx="577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These are very unusual transactions for a coffee shop.</a:t>
            </a:r>
          </a:p>
        </p:txBody>
      </p:sp>
    </p:spTree>
    <p:extLst>
      <p:ext uri="{BB962C8B-B14F-4D97-AF65-F5344CB8AC3E}">
        <p14:creationId xmlns:p14="http://schemas.microsoft.com/office/powerpoint/2010/main" val="2642828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Example Day at </a:t>
            </a:r>
            <a:r>
              <a:rPr lang="en-US" sz="5400" err="1"/>
              <a:t>Brew’ve</a:t>
            </a:r>
            <a:r>
              <a:rPr lang="en-US" sz="5400"/>
              <a:t> Been Served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7A0C6-D252-7D1E-B902-DC209FC95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781050"/>
            <a:ext cx="6419850" cy="52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87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409-E8B7-3FD3-0A14-B4AFA923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Pattern 11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DD421-EA73-5969-174A-1B222E02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9" y="2228851"/>
            <a:ext cx="10832922" cy="262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FEDEF5-7EFB-E68B-1336-B00626E5CB6B}"/>
              </a:ext>
            </a:extLst>
          </p:cNvPr>
          <p:cNvSpPr txBox="1"/>
          <p:nvPr/>
        </p:nvSpPr>
        <p:spPr>
          <a:xfrm>
            <a:off x="3483393" y="5073652"/>
            <a:ext cx="522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These are unusual transactions for a coffee shop</a:t>
            </a:r>
          </a:p>
        </p:txBody>
      </p:sp>
    </p:spTree>
    <p:extLst>
      <p:ext uri="{BB962C8B-B14F-4D97-AF65-F5344CB8AC3E}">
        <p14:creationId xmlns:p14="http://schemas.microsoft.com/office/powerpoint/2010/main" val="1298408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9409-E8B7-3FD3-0A14-B4AFA923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Pattern 11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AF39-3D45-3F74-9FC2-AAEAC05B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27200"/>
            <a:ext cx="7772400" cy="4205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AF94D-C60D-AF23-846A-0717B23518A9}"/>
              </a:ext>
            </a:extLst>
          </p:cNvPr>
          <p:cNvSpPr txBox="1"/>
          <p:nvPr/>
        </p:nvSpPr>
        <p:spPr>
          <a:xfrm>
            <a:off x="3811239" y="5992297"/>
            <a:ext cx="456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They seem to be present at unusual hours</a:t>
            </a:r>
          </a:p>
        </p:txBody>
      </p:sp>
    </p:spTree>
    <p:extLst>
      <p:ext uri="{BB962C8B-B14F-4D97-AF65-F5344CB8AC3E}">
        <p14:creationId xmlns:p14="http://schemas.microsoft.com/office/powerpoint/2010/main" val="34394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D6D2-7529-29D1-3DBC-D6A23376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3B1FF0E6-6D61-87CE-9ED0-0E917E67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071" y="814640"/>
            <a:ext cx="9299849" cy="5222155"/>
          </a:xfrm>
        </p:spPr>
      </p:pic>
    </p:spTree>
    <p:extLst>
      <p:ext uri="{BB962C8B-B14F-4D97-AF65-F5344CB8AC3E}">
        <p14:creationId xmlns:p14="http://schemas.microsoft.com/office/powerpoint/2010/main" val="2022957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Pattern 12: Elsa Orilla never goes to </a:t>
            </a:r>
            <a:r>
              <a:rPr lang="en-US" err="1">
                <a:cs typeface="Angsana New"/>
              </a:rPr>
              <a:t>GAStech</a:t>
            </a:r>
            <a:endParaRPr lang="en-US"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906377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440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Elsa’s Car Routes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2893C72-8A73-2FBB-A35D-0F2A7ABB7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37" y="703675"/>
            <a:ext cx="6286766" cy="53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10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49BB-1A3C-9051-1F4C-40C61A51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4F285-F256-6114-426D-B65FA3F3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strange behavioral patterns of the employees, a few names seem to come up regularly</a:t>
            </a:r>
          </a:p>
          <a:p>
            <a:r>
              <a:rPr lang="en-US"/>
              <a:t>While any one individual pattern can be justified, together the employees of </a:t>
            </a:r>
            <a:r>
              <a:rPr lang="en-US" err="1"/>
              <a:t>GAStech</a:t>
            </a:r>
            <a:r>
              <a:rPr lang="en-US"/>
              <a:t> are behaving very strangely</a:t>
            </a:r>
          </a:p>
          <a:p>
            <a:r>
              <a:rPr lang="en-US"/>
              <a:t>We recommend that investigators dive more deeply into the lives of the employees as this is likely an inside job</a:t>
            </a:r>
          </a:p>
        </p:txBody>
      </p:sp>
    </p:spTree>
    <p:extLst>
      <p:ext uri="{BB962C8B-B14F-4D97-AF65-F5344CB8AC3E}">
        <p14:creationId xmlns:p14="http://schemas.microsoft.com/office/powerpoint/2010/main" val="2782584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744B-0FD6-2E09-AC26-8C470A94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Future Suggestions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FF92F-95C2-1C76-6654-D09A39A59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582"/>
            <a:ext cx="10515600" cy="44583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3F2923">
                    <a:alpha val="70000"/>
                  </a:srgbClr>
                </a:solidFill>
              </a:rPr>
              <a:t>Additional suggested data:</a:t>
            </a:r>
          </a:p>
          <a:p>
            <a:pPr lvl="2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  <a:ea typeface="+mn-lt"/>
                <a:cs typeface="+mn-lt"/>
              </a:rPr>
              <a:t>Airport log of people and materials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  <a:ea typeface="+mn-lt"/>
                <a:cs typeface="+mn-lt"/>
              </a:rPr>
              <a:t>Inventory log of Truck transport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  <a:ea typeface="+mn-lt"/>
                <a:cs typeface="+mn-lt"/>
              </a:rPr>
              <a:t>Employee personal vehicle data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  <a:ea typeface="+mn-lt"/>
                <a:cs typeface="+mn-lt"/>
              </a:rPr>
              <a:t>Transaction data on local population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  <a:ea typeface="+mn-lt"/>
                <a:cs typeface="+mn-lt"/>
              </a:rPr>
              <a:t>Month-long data instead of just 2 weeks</a:t>
            </a:r>
            <a:endParaRPr lang="en-US"/>
          </a:p>
          <a:p>
            <a:pPr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Assumptions cannot be relied upon:</a:t>
            </a:r>
          </a:p>
          <a:p>
            <a:pPr lvl="2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Transaction data suggests individuals were sharing vehicles</a:t>
            </a:r>
          </a:p>
          <a:p>
            <a:pPr lvl="2">
              <a:buClr>
                <a:srgbClr val="F0E7E5"/>
              </a:buClr>
            </a:pPr>
            <a:r>
              <a:rPr lang="en-US">
                <a:solidFill>
                  <a:srgbClr val="3F2923">
                    <a:alpha val="70000"/>
                  </a:srgbClr>
                </a:solidFill>
              </a:rPr>
              <a:t>Two Hidden locations were discovered and added to the map</a:t>
            </a:r>
          </a:p>
          <a:p>
            <a:pPr lvl="2">
              <a:buClr>
                <a:srgbClr val="F0E7E5"/>
              </a:buClr>
            </a:pPr>
            <a:endParaRPr lang="en-US">
              <a:solidFill>
                <a:srgbClr val="3F2923">
                  <a:alpha val="70000"/>
                </a:srgbClr>
              </a:solidFill>
            </a:endParaRPr>
          </a:p>
          <a:p>
            <a:pPr marL="1028700" lvl="2" indent="0">
              <a:buClr>
                <a:srgbClr val="F0E7E5"/>
              </a:buClr>
              <a:buNone/>
            </a:pPr>
            <a:endParaRPr lang="en-US">
              <a:solidFill>
                <a:srgbClr val="3F2923">
                  <a:alpha val="70000"/>
                </a:srgbClr>
              </a:solidFill>
            </a:endParaRPr>
          </a:p>
          <a:p>
            <a:pPr marL="0" lvl="2" indent="0">
              <a:buNone/>
            </a:pPr>
            <a:endParaRPr lang="en-US">
              <a:solidFill>
                <a:srgbClr val="3F2923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92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5296-A4F7-1427-F4F6-1CB13B8E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ngsana New"/>
              </a:rPr>
              <a:t>Goal #1: A Day In The Life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EF50E-FA92-68B2-4832-5015A835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3F2923">
                    <a:alpha val="70000"/>
                  </a:srgbClr>
                </a:solidFill>
              </a:rPr>
              <a:t>A typical day involves a lot of driving around the city. Employees go from home to work, stop at coffee shops around the city, and drive to other locations as needed.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7BF8C1-304F-7BD4-C536-7B5A790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844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EB728A">
                    <a:alpha val="70000"/>
                  </a:srgbClr>
                </a:solidFill>
                <a:cs typeface="Angsana New"/>
              </a:rPr>
              <a:t>A Typical Day</a:t>
            </a:r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A944BB-33AC-47DE-4BB3-33E8414FF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5606716" y="1234043"/>
            <a:ext cx="5747084" cy="441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7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A575-970D-4B56-C48E-A2817691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73" y="2630341"/>
            <a:ext cx="10816855" cy="1609097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Goal #2: Identify 12 Unusual Patterns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CCECE-F023-E980-BFD8-6C5F4EF28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3F2923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4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B74-32A5-9699-A279-3E919E7C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079"/>
            <a:ext cx="10515600" cy="3407647"/>
          </a:xfrm>
        </p:spPr>
        <p:txBody>
          <a:bodyPr>
            <a:normAutofit/>
          </a:bodyPr>
          <a:lstStyle/>
          <a:p>
            <a:r>
              <a:rPr lang="en-US">
                <a:cs typeface="Angsana New"/>
              </a:rPr>
              <a:t>Pattern 1: </a:t>
            </a:r>
            <a:r>
              <a:rPr lang="en-US">
                <a:ea typeface="+mj-lt"/>
                <a:cs typeface="+mj-lt"/>
              </a:rPr>
              <a:t>There are identical charges for Elsa Orilla and Kanon Herrero at Kalami Kafenion on 1/7 and Ahaggo Museum on 1/18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8839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3F2923"/>
      </a:dk2>
      <a:lt2>
        <a:srgbClr val="E5E2E8"/>
      </a:lt2>
      <a:accent1>
        <a:srgbClr val="81AE4D"/>
      </a:accent1>
      <a:accent2>
        <a:srgbClr val="A2A63B"/>
      </a:accent2>
      <a:accent3>
        <a:srgbClr val="D19632"/>
      </a:accent3>
      <a:accent4>
        <a:srgbClr val="E67252"/>
      </a:accent4>
      <a:accent5>
        <a:srgbClr val="EB728A"/>
      </a:accent5>
      <a:accent6>
        <a:srgbClr val="E652AE"/>
      </a:accent6>
      <a:hlink>
        <a:srgbClr val="8969AE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53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LuminousVTI</vt:lpstr>
      <vt:lpstr>GASTech Missing Employees (Term Project 2)</vt:lpstr>
      <vt:lpstr>Situation</vt:lpstr>
      <vt:lpstr>The Data</vt:lpstr>
      <vt:lpstr>Assumptions</vt:lpstr>
      <vt:lpstr>PowerPoint Presentation</vt:lpstr>
      <vt:lpstr>Goal #1: A Day In The Life</vt:lpstr>
      <vt:lpstr>A Typical Day</vt:lpstr>
      <vt:lpstr>Goal #2: Identify 12 Unusual Patterns</vt:lpstr>
      <vt:lpstr>Pattern 1: There are identical charges for Elsa Orilla and Kanon Herrero at Kalami Kafenion on 1/7 and Ahaggo Museum on 1/18 </vt:lpstr>
      <vt:lpstr>Pattern 1 cont.</vt:lpstr>
      <vt:lpstr>Patterns 2: Truck drivers visit same unmarked locations and are involved in large transactions </vt:lpstr>
      <vt:lpstr>Top 15 Spenders</vt:lpstr>
      <vt:lpstr>Truck Driver Transaction Counts</vt:lpstr>
      <vt:lpstr>Investigate Truck Data</vt:lpstr>
      <vt:lpstr>Example Routes of Unmarked Cars</vt:lpstr>
      <vt:lpstr>PowerPoint Presentation</vt:lpstr>
      <vt:lpstr>Identifying Truckers</vt:lpstr>
      <vt:lpstr>Assumptions</vt:lpstr>
      <vt:lpstr>PowerPoint Presentation</vt:lpstr>
      <vt:lpstr>PowerPoint Presentation</vt:lpstr>
      <vt:lpstr>PowerPoint Presentation</vt:lpstr>
      <vt:lpstr>Patterns 3: Truck drivers make repeat large transactions through loyalty cards at locations of interest  </vt:lpstr>
      <vt:lpstr>PowerPoint Presentation</vt:lpstr>
      <vt:lpstr>Pattern 4: Brand and Isande have recurring purchases at the hotel on the same dates.</vt:lpstr>
      <vt:lpstr>Pattern 4 cont.</vt:lpstr>
      <vt:lpstr>Pattern 5: Cecilia and Irene share transactions with other truck drivers on dates they do not have vehicles designated to them. </vt:lpstr>
      <vt:lpstr>Cecilia's Shared Transactions</vt:lpstr>
      <vt:lpstr>Irene's Shared Transactions</vt:lpstr>
      <vt:lpstr>Pattern 6: Many employees seem to be at GAStech after hours</vt:lpstr>
      <vt:lpstr>Employee Locations</vt:lpstr>
      <vt:lpstr>Pattern 6 cont.</vt:lpstr>
      <vt:lpstr>Pattern 7: 2 employees are in a residential area above Carnero St. in the morning hours</vt:lpstr>
      <vt:lpstr>Employee Locations</vt:lpstr>
      <vt:lpstr>Pattern 7 cont.</vt:lpstr>
      <vt:lpstr>Pattern 8: 2 employees were together at the Capitol on the Weekend</vt:lpstr>
      <vt:lpstr>Employee Locations</vt:lpstr>
      <vt:lpstr>Pattern 8 cont.</vt:lpstr>
      <vt:lpstr>Pattern 9: Employees frequently visit the hotel on the same dates</vt:lpstr>
      <vt:lpstr>Example Day at the Hotel</vt:lpstr>
      <vt:lpstr>Pattern 9 cont.</vt:lpstr>
      <vt:lpstr>Pattern 10: Loreto Bedrogi and Felix Balas are the only ones with GPS data at the scrapyard but all transactions are under Dylan Scozzese's name. </vt:lpstr>
      <vt:lpstr>Scrapyard Visitors</vt:lpstr>
      <vt:lpstr>Pattern 10 cont.</vt:lpstr>
      <vt:lpstr>Pattern 11: There are groups of  employees who meet regularly at coffee shops. One person takes turns paying each day. </vt:lpstr>
      <vt:lpstr>Example Day at Bean There Done That</vt:lpstr>
      <vt:lpstr>Pattern 11 cont.</vt:lpstr>
      <vt:lpstr>Example Day at Brew’ve Been Served</vt:lpstr>
      <vt:lpstr>Pattern 11 cont.</vt:lpstr>
      <vt:lpstr>Pattern 11 cont.</vt:lpstr>
      <vt:lpstr>Pattern 12: Elsa Orilla never goes to GAStech</vt:lpstr>
      <vt:lpstr>Elsa’s Car Routes</vt:lpstr>
      <vt:lpstr>Conclusions</vt:lpstr>
      <vt:lpstr>Future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40</cp:revision>
  <dcterms:created xsi:type="dcterms:W3CDTF">2022-11-15T03:56:39Z</dcterms:created>
  <dcterms:modified xsi:type="dcterms:W3CDTF">2022-11-21T05:48:49Z</dcterms:modified>
</cp:coreProperties>
</file>